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7" r:id="rId6"/>
    <p:sldId id="278" r:id="rId7"/>
    <p:sldId id="279" r:id="rId8"/>
    <p:sldId id="280" r:id="rId9"/>
    <p:sldId id="281" r:id="rId10"/>
    <p:sldId id="291" r:id="rId11"/>
    <p:sldId id="283" r:id="rId12"/>
    <p:sldId id="284" r:id="rId13"/>
    <p:sldId id="285" r:id="rId14"/>
    <p:sldId id="286" r:id="rId15"/>
    <p:sldId id="287" r:id="rId16"/>
    <p:sldId id="288" r:id="rId17"/>
    <p:sldId id="290" r:id="rId18"/>
    <p:sldId id="289" r:id="rId19"/>
    <p:sldId id="28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9932A-F8C3-23B8-53B1-8DD79D28650E}" v="114" dt="2021-05-24T03:06:29.171"/>
    <p1510:client id="{743CDB1F-42A3-4598-95E3-BC12162B8414}" v="62" dt="2021-05-24T04:01:18.116"/>
    <p1510:client id="{B7FF346A-40CA-4608-9AA8-D89636A70BA8}" v="146" dt="2021-05-23T18:31:58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fc63961688fd10b6c199d2294b42ab0ad8b902f03dc30ae3172f290340ba60f1::" providerId="AD" clId="Web-{5029932A-F8C3-23B8-53B1-8DD79D28650E}"/>
    <pc:docChg chg="modSld">
      <pc:chgData name="Guest User" userId="S::urn:spo:anon#fc63961688fd10b6c199d2294b42ab0ad8b902f03dc30ae3172f290340ba60f1::" providerId="AD" clId="Web-{5029932A-F8C3-23B8-53B1-8DD79D28650E}" dt="2021-05-24T03:06:29.171" v="56" actId="20577"/>
      <pc:docMkLst>
        <pc:docMk/>
      </pc:docMkLst>
      <pc:sldChg chg="modSp">
        <pc:chgData name="Guest User" userId="S::urn:spo:anon#fc63961688fd10b6c199d2294b42ab0ad8b902f03dc30ae3172f290340ba60f1::" providerId="AD" clId="Web-{5029932A-F8C3-23B8-53B1-8DD79D28650E}" dt="2021-05-24T03:00:43.022" v="21" actId="20577"/>
        <pc:sldMkLst>
          <pc:docMk/>
          <pc:sldMk cId="294200612" sldId="258"/>
        </pc:sldMkLst>
        <pc:spChg chg="mod">
          <ac:chgData name="Guest User" userId="S::urn:spo:anon#fc63961688fd10b6c199d2294b42ab0ad8b902f03dc30ae3172f290340ba60f1::" providerId="AD" clId="Web-{5029932A-F8C3-23B8-53B1-8DD79D28650E}" dt="2021-05-24T03:00:43.022" v="21" actId="20577"/>
          <ac:spMkLst>
            <pc:docMk/>
            <pc:sldMk cId="294200612" sldId="258"/>
            <ac:spMk id="4" creationId="{2D5E816C-0200-4A9E-B96D-EADCF3ACC5D5}"/>
          </ac:spMkLst>
        </pc:spChg>
      </pc:sldChg>
      <pc:sldChg chg="modSp">
        <pc:chgData name="Guest User" userId="S::urn:spo:anon#fc63961688fd10b6c199d2294b42ab0ad8b902f03dc30ae3172f290340ba60f1::" providerId="AD" clId="Web-{5029932A-F8C3-23B8-53B1-8DD79D28650E}" dt="2021-05-24T03:02:16.680" v="40" actId="20577"/>
        <pc:sldMkLst>
          <pc:docMk/>
          <pc:sldMk cId="2526004700" sldId="276"/>
        </pc:sldMkLst>
        <pc:spChg chg="mod">
          <ac:chgData name="Guest User" userId="S::urn:spo:anon#fc63961688fd10b6c199d2294b42ab0ad8b902f03dc30ae3172f290340ba60f1::" providerId="AD" clId="Web-{5029932A-F8C3-23B8-53B1-8DD79D28650E}" dt="2021-05-24T03:02:16.680" v="40" actId="20577"/>
          <ac:spMkLst>
            <pc:docMk/>
            <pc:sldMk cId="2526004700" sldId="276"/>
            <ac:spMk id="4" creationId="{2D5E816C-0200-4A9E-B96D-EADCF3ACC5D5}"/>
          </ac:spMkLst>
        </pc:spChg>
      </pc:sldChg>
      <pc:sldChg chg="modSp">
        <pc:chgData name="Guest User" userId="S::urn:spo:anon#fc63961688fd10b6c199d2294b42ab0ad8b902f03dc30ae3172f290340ba60f1::" providerId="AD" clId="Web-{5029932A-F8C3-23B8-53B1-8DD79D28650E}" dt="2021-05-24T03:03:06.994" v="47" actId="20577"/>
        <pc:sldMkLst>
          <pc:docMk/>
          <pc:sldMk cId="3275982884" sldId="277"/>
        </pc:sldMkLst>
        <pc:spChg chg="mod">
          <ac:chgData name="Guest User" userId="S::urn:spo:anon#fc63961688fd10b6c199d2294b42ab0ad8b902f03dc30ae3172f290340ba60f1::" providerId="AD" clId="Web-{5029932A-F8C3-23B8-53B1-8DD79D28650E}" dt="2021-05-24T03:03:06.994" v="47" actId="20577"/>
          <ac:spMkLst>
            <pc:docMk/>
            <pc:sldMk cId="3275982884" sldId="277"/>
            <ac:spMk id="4" creationId="{2D5E816C-0200-4A9E-B96D-EADCF3ACC5D5}"/>
          </ac:spMkLst>
        </pc:spChg>
      </pc:sldChg>
      <pc:sldChg chg="modSp">
        <pc:chgData name="Guest User" userId="S::urn:spo:anon#fc63961688fd10b6c199d2294b42ab0ad8b902f03dc30ae3172f290340ba60f1::" providerId="AD" clId="Web-{5029932A-F8C3-23B8-53B1-8DD79D28650E}" dt="2021-05-24T03:03:47.338" v="49" actId="20577"/>
        <pc:sldMkLst>
          <pc:docMk/>
          <pc:sldMk cId="790984181" sldId="279"/>
        </pc:sldMkLst>
        <pc:spChg chg="mod">
          <ac:chgData name="Guest User" userId="S::urn:spo:anon#fc63961688fd10b6c199d2294b42ab0ad8b902f03dc30ae3172f290340ba60f1::" providerId="AD" clId="Web-{5029932A-F8C3-23B8-53B1-8DD79D28650E}" dt="2021-05-24T03:03:47.338" v="49" actId="20577"/>
          <ac:spMkLst>
            <pc:docMk/>
            <pc:sldMk cId="790984181" sldId="279"/>
            <ac:spMk id="4" creationId="{2D5E816C-0200-4A9E-B96D-EADCF3ACC5D5}"/>
          </ac:spMkLst>
        </pc:spChg>
      </pc:sldChg>
      <pc:sldChg chg="modSp">
        <pc:chgData name="Guest User" userId="S::urn:spo:anon#fc63961688fd10b6c199d2294b42ab0ad8b902f03dc30ae3172f290340ba60f1::" providerId="AD" clId="Web-{5029932A-F8C3-23B8-53B1-8DD79D28650E}" dt="2021-05-24T03:05:23.138" v="51" actId="20577"/>
        <pc:sldMkLst>
          <pc:docMk/>
          <pc:sldMk cId="3400238473" sldId="284"/>
        </pc:sldMkLst>
        <pc:spChg chg="mod">
          <ac:chgData name="Guest User" userId="S::urn:spo:anon#fc63961688fd10b6c199d2294b42ab0ad8b902f03dc30ae3172f290340ba60f1::" providerId="AD" clId="Web-{5029932A-F8C3-23B8-53B1-8DD79D28650E}" dt="2021-05-24T03:05:23.138" v="51" actId="20577"/>
          <ac:spMkLst>
            <pc:docMk/>
            <pc:sldMk cId="3400238473" sldId="284"/>
            <ac:spMk id="4" creationId="{2D5E816C-0200-4A9E-B96D-EADCF3ACC5D5}"/>
          </ac:spMkLst>
        </pc:spChg>
      </pc:sldChg>
      <pc:sldChg chg="modSp">
        <pc:chgData name="Guest User" userId="S::urn:spo:anon#fc63961688fd10b6c199d2294b42ab0ad8b902f03dc30ae3172f290340ba60f1::" providerId="AD" clId="Web-{5029932A-F8C3-23B8-53B1-8DD79D28650E}" dt="2021-05-24T03:06:29.171" v="56" actId="20577"/>
        <pc:sldMkLst>
          <pc:docMk/>
          <pc:sldMk cId="2387621875" sldId="288"/>
        </pc:sldMkLst>
        <pc:spChg chg="mod">
          <ac:chgData name="Guest User" userId="S::urn:spo:anon#fc63961688fd10b6c199d2294b42ab0ad8b902f03dc30ae3172f290340ba60f1::" providerId="AD" clId="Web-{5029932A-F8C3-23B8-53B1-8DD79D28650E}" dt="2021-05-24T03:06:29.171" v="56" actId="20577"/>
          <ac:spMkLst>
            <pc:docMk/>
            <pc:sldMk cId="2387621875" sldId="288"/>
            <ac:spMk id="4" creationId="{2D5E816C-0200-4A9E-B96D-EADCF3ACC5D5}"/>
          </ac:spMkLst>
        </pc:spChg>
      </pc:sldChg>
    </pc:docChg>
  </pc:docChgLst>
  <pc:docChgLst>
    <pc:chgData name="BRATHWAITE,Nathan S" userId="e29c0907-3553-4ccb-a078-a351390d9521" providerId="ADAL" clId="{743CDB1F-42A3-4598-95E3-BC12162B8414}"/>
    <pc:docChg chg="undo custSel modSld">
      <pc:chgData name="BRATHWAITE,Nathan S" userId="e29c0907-3553-4ccb-a078-a351390d9521" providerId="ADAL" clId="{743CDB1F-42A3-4598-95E3-BC12162B8414}" dt="2021-05-24T04:01:18.115" v="208"/>
      <pc:docMkLst>
        <pc:docMk/>
      </pc:docMkLst>
      <pc:sldChg chg="modSp mod">
        <pc:chgData name="BRATHWAITE,Nathan S" userId="e29c0907-3553-4ccb-a078-a351390d9521" providerId="ADAL" clId="{743CDB1F-42A3-4598-95E3-BC12162B8414}" dt="2021-05-24T03:55:05.823" v="0" actId="20577"/>
        <pc:sldMkLst>
          <pc:docMk/>
          <pc:sldMk cId="3761423079" sldId="257"/>
        </pc:sldMkLst>
        <pc:spChg chg="mod">
          <ac:chgData name="BRATHWAITE,Nathan S" userId="e29c0907-3553-4ccb-a078-a351390d9521" providerId="ADAL" clId="{743CDB1F-42A3-4598-95E3-BC12162B8414}" dt="2021-05-24T03:55:05.823" v="0" actId="20577"/>
          <ac:spMkLst>
            <pc:docMk/>
            <pc:sldMk cId="3761423079" sldId="257"/>
            <ac:spMk id="3" creationId="{FF601187-AEF7-48E4-811C-E751E1B4BD1E}"/>
          </ac:spMkLst>
        </pc:spChg>
      </pc:sldChg>
      <pc:sldChg chg="modSp mod">
        <pc:chgData name="BRATHWAITE,Nathan S" userId="e29c0907-3553-4ccb-a078-a351390d9521" providerId="ADAL" clId="{743CDB1F-42A3-4598-95E3-BC12162B8414}" dt="2021-05-24T03:55:23.501" v="8" actId="20577"/>
        <pc:sldMkLst>
          <pc:docMk/>
          <pc:sldMk cId="294200612" sldId="258"/>
        </pc:sldMkLst>
        <pc:spChg chg="mod">
          <ac:chgData name="BRATHWAITE,Nathan S" userId="e29c0907-3553-4ccb-a078-a351390d9521" providerId="ADAL" clId="{743CDB1F-42A3-4598-95E3-BC12162B8414}" dt="2021-05-24T03:55:23.501" v="8" actId="20577"/>
          <ac:spMkLst>
            <pc:docMk/>
            <pc:sldMk cId="294200612" sldId="258"/>
            <ac:spMk id="4" creationId="{2D5E816C-0200-4A9E-B96D-EADCF3ACC5D5}"/>
          </ac:spMkLst>
        </pc:spChg>
      </pc:sldChg>
      <pc:sldChg chg="modSp mod">
        <pc:chgData name="BRATHWAITE,Nathan S" userId="e29c0907-3553-4ccb-a078-a351390d9521" providerId="ADAL" clId="{743CDB1F-42A3-4598-95E3-BC12162B8414}" dt="2021-05-24T03:57:51.309" v="132" actId="33524"/>
        <pc:sldMkLst>
          <pc:docMk/>
          <pc:sldMk cId="2526004700" sldId="276"/>
        </pc:sldMkLst>
        <pc:spChg chg="mod">
          <ac:chgData name="BRATHWAITE,Nathan S" userId="e29c0907-3553-4ccb-a078-a351390d9521" providerId="ADAL" clId="{743CDB1F-42A3-4598-95E3-BC12162B8414}" dt="2021-05-24T03:57:51.309" v="132" actId="33524"/>
          <ac:spMkLst>
            <pc:docMk/>
            <pc:sldMk cId="2526004700" sldId="276"/>
            <ac:spMk id="4" creationId="{2D5E816C-0200-4A9E-B96D-EADCF3ACC5D5}"/>
          </ac:spMkLst>
        </pc:spChg>
      </pc:sldChg>
      <pc:sldChg chg="modSp mod">
        <pc:chgData name="BRATHWAITE,Nathan S" userId="e29c0907-3553-4ccb-a078-a351390d9521" providerId="ADAL" clId="{743CDB1F-42A3-4598-95E3-BC12162B8414}" dt="2021-05-24T03:57:22.287" v="131" actId="20577"/>
        <pc:sldMkLst>
          <pc:docMk/>
          <pc:sldMk cId="3275982884" sldId="277"/>
        </pc:sldMkLst>
        <pc:spChg chg="mod">
          <ac:chgData name="BRATHWAITE,Nathan S" userId="e29c0907-3553-4ccb-a078-a351390d9521" providerId="ADAL" clId="{743CDB1F-42A3-4598-95E3-BC12162B8414}" dt="2021-05-24T03:57:22.287" v="131" actId="20577"/>
          <ac:spMkLst>
            <pc:docMk/>
            <pc:sldMk cId="3275982884" sldId="277"/>
            <ac:spMk id="4" creationId="{2D5E816C-0200-4A9E-B96D-EADCF3ACC5D5}"/>
          </ac:spMkLst>
        </pc:spChg>
      </pc:sldChg>
      <pc:sldChg chg="modSp modAnim">
        <pc:chgData name="BRATHWAITE,Nathan S" userId="e29c0907-3553-4ccb-a078-a351390d9521" providerId="ADAL" clId="{743CDB1F-42A3-4598-95E3-BC12162B8414}" dt="2021-05-24T04:01:18.115" v="208"/>
        <pc:sldMkLst>
          <pc:docMk/>
          <pc:sldMk cId="1201428962" sldId="282"/>
        </pc:sldMkLst>
        <pc:spChg chg="mod">
          <ac:chgData name="BRATHWAITE,Nathan S" userId="e29c0907-3553-4ccb-a078-a351390d9521" providerId="ADAL" clId="{743CDB1F-42A3-4598-95E3-BC12162B8414}" dt="2021-05-24T04:01:18.115" v="208"/>
          <ac:spMkLst>
            <pc:docMk/>
            <pc:sldMk cId="1201428962" sldId="282"/>
            <ac:spMk id="4" creationId="{2D5E816C-0200-4A9E-B96D-EADCF3ACC5D5}"/>
          </ac:spMkLst>
        </pc:spChg>
      </pc:sldChg>
      <pc:sldChg chg="modSp mod">
        <pc:chgData name="BRATHWAITE,Nathan S" userId="e29c0907-3553-4ccb-a078-a351390d9521" providerId="ADAL" clId="{743CDB1F-42A3-4598-95E3-BC12162B8414}" dt="2021-05-24T03:59:06.999" v="142" actId="20577"/>
        <pc:sldMkLst>
          <pc:docMk/>
          <pc:sldMk cId="3400238473" sldId="284"/>
        </pc:sldMkLst>
        <pc:spChg chg="mod">
          <ac:chgData name="BRATHWAITE,Nathan S" userId="e29c0907-3553-4ccb-a078-a351390d9521" providerId="ADAL" clId="{743CDB1F-42A3-4598-95E3-BC12162B8414}" dt="2021-05-24T03:59:06.999" v="142" actId="20577"/>
          <ac:spMkLst>
            <pc:docMk/>
            <pc:sldMk cId="3400238473" sldId="284"/>
            <ac:spMk id="4" creationId="{2D5E816C-0200-4A9E-B96D-EADCF3ACC5D5}"/>
          </ac:spMkLst>
        </pc:spChg>
      </pc:sldChg>
      <pc:sldChg chg="modSp mod">
        <pc:chgData name="BRATHWAITE,Nathan S" userId="e29c0907-3553-4ccb-a078-a351390d9521" providerId="ADAL" clId="{743CDB1F-42A3-4598-95E3-BC12162B8414}" dt="2021-05-24T03:59:37.094" v="144" actId="20577"/>
        <pc:sldMkLst>
          <pc:docMk/>
          <pc:sldMk cId="4151301744" sldId="285"/>
        </pc:sldMkLst>
        <pc:spChg chg="mod">
          <ac:chgData name="BRATHWAITE,Nathan S" userId="e29c0907-3553-4ccb-a078-a351390d9521" providerId="ADAL" clId="{743CDB1F-42A3-4598-95E3-BC12162B8414}" dt="2021-05-24T03:59:37.094" v="144" actId="20577"/>
          <ac:spMkLst>
            <pc:docMk/>
            <pc:sldMk cId="4151301744" sldId="285"/>
            <ac:spMk id="4" creationId="{2D5E816C-0200-4A9E-B96D-EADCF3ACC5D5}"/>
          </ac:spMkLst>
        </pc:spChg>
      </pc:sldChg>
      <pc:sldChg chg="modSp mod">
        <pc:chgData name="BRATHWAITE,Nathan S" userId="e29c0907-3553-4ccb-a078-a351390d9521" providerId="ADAL" clId="{743CDB1F-42A3-4598-95E3-BC12162B8414}" dt="2021-05-24T03:59:51.160" v="146" actId="20577"/>
        <pc:sldMkLst>
          <pc:docMk/>
          <pc:sldMk cId="1953522750" sldId="286"/>
        </pc:sldMkLst>
        <pc:spChg chg="mod">
          <ac:chgData name="BRATHWAITE,Nathan S" userId="e29c0907-3553-4ccb-a078-a351390d9521" providerId="ADAL" clId="{743CDB1F-42A3-4598-95E3-BC12162B8414}" dt="2021-05-24T03:59:51.160" v="146" actId="20577"/>
          <ac:spMkLst>
            <pc:docMk/>
            <pc:sldMk cId="1953522750" sldId="286"/>
            <ac:spMk id="4" creationId="{2D5E816C-0200-4A9E-B96D-EADCF3ACC5D5}"/>
          </ac:spMkLst>
        </pc:spChg>
      </pc:sldChg>
    </pc:docChg>
  </pc:docChgLst>
  <pc:docChgLst>
    <pc:chgData name="BRATHWAITE,Nathan S" userId="e29c0907-3553-4ccb-a078-a351390d9521" providerId="ADAL" clId="{B7FF346A-40CA-4608-9AA8-D89636A70BA8}"/>
    <pc:docChg chg="undo custSel addSld delSld modSld sldOrd modMainMaster">
      <pc:chgData name="BRATHWAITE,Nathan S" userId="e29c0907-3553-4ccb-a078-a351390d9521" providerId="ADAL" clId="{B7FF346A-40CA-4608-9AA8-D89636A70BA8}" dt="2021-05-23T18:31:58.050" v="3789"/>
      <pc:docMkLst>
        <pc:docMk/>
      </pc:docMkLst>
      <pc:sldChg chg="addSp delSp modSp new mod setBg modAnim delDesignElem">
        <pc:chgData name="BRATHWAITE,Nathan S" userId="e29c0907-3553-4ccb-a078-a351390d9521" providerId="ADAL" clId="{B7FF346A-40CA-4608-9AA8-D89636A70BA8}" dt="2021-05-23T18:22:16.476" v="3665" actId="207"/>
        <pc:sldMkLst>
          <pc:docMk/>
          <pc:sldMk cId="1984520760" sldId="256"/>
        </pc:sldMkLst>
        <pc:spChg chg="del">
          <ac:chgData name="BRATHWAITE,Nathan S" userId="e29c0907-3553-4ccb-a078-a351390d9521" providerId="ADAL" clId="{B7FF346A-40CA-4608-9AA8-D89636A70BA8}" dt="2021-05-23T13:52:05.568" v="1" actId="21"/>
          <ac:spMkLst>
            <pc:docMk/>
            <pc:sldMk cId="1984520760" sldId="256"/>
            <ac:spMk id="2" creationId="{1B5ABB52-1ECE-4C7A-90B0-EA052D5FC9C5}"/>
          </ac:spMkLst>
        </pc:spChg>
        <pc:spChg chg="add del mod">
          <ac:chgData name="BRATHWAITE,Nathan S" userId="e29c0907-3553-4ccb-a078-a351390d9521" providerId="ADAL" clId="{B7FF346A-40CA-4608-9AA8-D89636A70BA8}" dt="2021-05-23T18:22:16.476" v="3665" actId="207"/>
          <ac:spMkLst>
            <pc:docMk/>
            <pc:sldMk cId="1984520760" sldId="256"/>
            <ac:spMk id="3" creationId="{B0557058-78D3-4B6F-B587-7C249580241E}"/>
          </ac:spMkLst>
        </pc:spChg>
        <pc:spChg chg="add del mod">
          <ac:chgData name="BRATHWAITE,Nathan S" userId="e29c0907-3553-4ccb-a078-a351390d9521" providerId="ADAL" clId="{B7FF346A-40CA-4608-9AA8-D89636A70BA8}" dt="2021-05-23T14:04:26.015" v="78" actId="21"/>
          <ac:spMkLst>
            <pc:docMk/>
            <pc:sldMk cId="1984520760" sldId="256"/>
            <ac:spMk id="7" creationId="{C4ED7DEC-BB78-4337-8AE7-10C8636D015C}"/>
          </ac:spMkLst>
        </pc:spChg>
        <pc:spChg chg="add mod ord">
          <ac:chgData name="BRATHWAITE,Nathan S" userId="e29c0907-3553-4ccb-a078-a351390d9521" providerId="ADAL" clId="{B7FF346A-40CA-4608-9AA8-D89636A70BA8}" dt="2021-05-23T16:50:56.056" v="882" actId="14100"/>
          <ac:spMkLst>
            <pc:docMk/>
            <pc:sldMk cId="1984520760" sldId="256"/>
            <ac:spMk id="8" creationId="{CB1AB2E0-3515-43A5-B0F8-2E0F4EABE103}"/>
          </ac:spMkLst>
        </pc:spChg>
        <pc:spChg chg="add del">
          <ac:chgData name="BRATHWAITE,Nathan S" userId="e29c0907-3553-4ccb-a078-a351390d9521" providerId="ADAL" clId="{B7FF346A-40CA-4608-9AA8-D89636A70BA8}" dt="2021-05-23T14:07:04.394" v="104"/>
          <ac:spMkLst>
            <pc:docMk/>
            <pc:sldMk cId="1984520760" sldId="256"/>
            <ac:spMk id="10" creationId="{A222BCA8-D387-44FC-BF18-09C8C842AE60}"/>
          </ac:spMkLst>
        </pc:spChg>
        <pc:spChg chg="add del">
          <ac:chgData name="BRATHWAITE,Nathan S" userId="e29c0907-3553-4ccb-a078-a351390d9521" providerId="ADAL" clId="{B7FF346A-40CA-4608-9AA8-D89636A70BA8}" dt="2021-05-23T14:07:04.394" v="104"/>
          <ac:spMkLst>
            <pc:docMk/>
            <pc:sldMk cId="1984520760" sldId="256"/>
            <ac:spMk id="12" creationId="{8C27C36A-7074-476B-B5C7-6C7C2B683019}"/>
          </ac:spMkLst>
        </pc:spChg>
        <pc:spChg chg="add mod">
          <ac:chgData name="BRATHWAITE,Nathan S" userId="e29c0907-3553-4ccb-a078-a351390d9521" providerId="ADAL" clId="{B7FF346A-40CA-4608-9AA8-D89636A70BA8}" dt="2021-05-23T16:51:14.359" v="884" actId="1076"/>
          <ac:spMkLst>
            <pc:docMk/>
            <pc:sldMk cId="1984520760" sldId="256"/>
            <ac:spMk id="13" creationId="{C0F323B5-5FB6-4B0C-8C94-CF5C1710FB4B}"/>
          </ac:spMkLst>
        </pc:spChg>
        <pc:spChg chg="add del">
          <ac:chgData name="BRATHWAITE,Nathan S" userId="e29c0907-3553-4ccb-a078-a351390d9521" providerId="ADAL" clId="{B7FF346A-40CA-4608-9AA8-D89636A70BA8}" dt="2021-05-23T14:07:04.394" v="104"/>
          <ac:spMkLst>
            <pc:docMk/>
            <pc:sldMk cId="1984520760" sldId="256"/>
            <ac:spMk id="14" creationId="{FA71C3DC-E030-4EF6-A946-F51F03D9BDF6}"/>
          </ac:spMkLst>
        </pc:spChg>
        <pc:spChg chg="add del">
          <ac:chgData name="BRATHWAITE,Nathan S" userId="e29c0907-3553-4ccb-a078-a351390d9521" providerId="ADAL" clId="{B7FF346A-40CA-4608-9AA8-D89636A70BA8}" dt="2021-05-23T14:07:04.394" v="104"/>
          <ac:spMkLst>
            <pc:docMk/>
            <pc:sldMk cId="1984520760" sldId="256"/>
            <ac:spMk id="16" creationId="{BD9D725B-1ED5-4368-89B7-6DB5C1B3EBA0}"/>
          </ac:spMkLst>
        </pc:spChg>
        <pc:picChg chg="add mod">
          <ac:chgData name="BRATHWAITE,Nathan S" userId="e29c0907-3553-4ccb-a078-a351390d9521" providerId="ADAL" clId="{B7FF346A-40CA-4608-9AA8-D89636A70BA8}" dt="2021-05-23T13:59:18.247" v="7" actId="26606"/>
          <ac:picMkLst>
            <pc:docMk/>
            <pc:sldMk cId="1984520760" sldId="256"/>
            <ac:picMk id="5" creationId="{3765AA4C-043D-4A48-BFC1-891E7AAA2B2D}"/>
          </ac:picMkLst>
        </pc:picChg>
      </pc:sldChg>
      <pc:sldChg chg="addSp modSp new mod modTransition setBg">
        <pc:chgData name="BRATHWAITE,Nathan S" userId="e29c0907-3553-4ccb-a078-a351390d9521" providerId="ADAL" clId="{B7FF346A-40CA-4608-9AA8-D89636A70BA8}" dt="2021-05-23T18:28:08.086" v="3735"/>
        <pc:sldMkLst>
          <pc:docMk/>
          <pc:sldMk cId="3761423079" sldId="257"/>
        </pc:sldMkLst>
        <pc:spChg chg="mod">
          <ac:chgData name="BRATHWAITE,Nathan S" userId="e29c0907-3553-4ccb-a078-a351390d9521" providerId="ADAL" clId="{B7FF346A-40CA-4608-9AA8-D89636A70BA8}" dt="2021-05-23T18:22:29.370" v="3666" actId="207"/>
          <ac:spMkLst>
            <pc:docMk/>
            <pc:sldMk cId="3761423079" sldId="257"/>
            <ac:spMk id="2" creationId="{789D400A-60AB-4887-B95C-260E6F759210}"/>
          </ac:spMkLst>
        </pc:spChg>
        <pc:spChg chg="add mod">
          <ac:chgData name="BRATHWAITE,Nathan S" userId="e29c0907-3553-4ccb-a078-a351390d9521" providerId="ADAL" clId="{B7FF346A-40CA-4608-9AA8-D89636A70BA8}" dt="2021-05-23T16:51:21.535" v="885" actId="15"/>
          <ac:spMkLst>
            <pc:docMk/>
            <pc:sldMk cId="3761423079" sldId="257"/>
            <ac:spMk id="3" creationId="{FF601187-AEF7-48E4-811C-E751E1B4BD1E}"/>
          </ac:spMkLst>
        </pc:spChg>
        <pc:spChg chg="add mod">
          <ac:chgData name="BRATHWAITE,Nathan S" userId="e29c0907-3553-4ccb-a078-a351390d9521" providerId="ADAL" clId="{B7FF346A-40CA-4608-9AA8-D89636A70BA8}" dt="2021-05-23T16:51:39.899" v="888" actId="1076"/>
          <ac:spMkLst>
            <pc:docMk/>
            <pc:sldMk cId="3761423079" sldId="257"/>
            <ac:spMk id="4" creationId="{72108B2D-9CE0-4064-A57F-0E627B5DF670}"/>
          </ac:spMkLst>
        </pc:spChg>
      </pc:sldChg>
      <pc:sldChg chg="addSp modSp new mod modTransition setBg">
        <pc:chgData name="BRATHWAITE,Nathan S" userId="e29c0907-3553-4ccb-a078-a351390d9521" providerId="ADAL" clId="{B7FF346A-40CA-4608-9AA8-D89636A70BA8}" dt="2021-05-23T18:28:11.703" v="3736"/>
        <pc:sldMkLst>
          <pc:docMk/>
          <pc:sldMk cId="294200612" sldId="258"/>
        </pc:sldMkLst>
        <pc:spChg chg="mod">
          <ac:chgData name="BRATHWAITE,Nathan S" userId="e29c0907-3553-4ccb-a078-a351390d9521" providerId="ADAL" clId="{B7FF346A-40CA-4608-9AA8-D89636A70BA8}" dt="2021-05-23T18:22:34.470" v="3667" actId="207"/>
          <ac:spMkLst>
            <pc:docMk/>
            <pc:sldMk cId="294200612" sldId="258"/>
            <ac:spMk id="2" creationId="{54DBE3E0-5A9B-43FD-A4AC-F9B1BB733C4E}"/>
          </ac:spMkLst>
        </pc:spChg>
        <pc:spChg chg="add mod">
          <ac:chgData name="BRATHWAITE,Nathan S" userId="e29c0907-3553-4ccb-a078-a351390d9521" providerId="ADAL" clId="{B7FF346A-40CA-4608-9AA8-D89636A70BA8}" dt="2021-05-23T18:05:17.271" v="3471" actId="20577"/>
          <ac:spMkLst>
            <pc:docMk/>
            <pc:sldMk cId="294200612" sldId="258"/>
            <ac:spMk id="4" creationId="{2D5E816C-0200-4A9E-B96D-EADCF3ACC5D5}"/>
          </ac:spMkLst>
        </pc:spChg>
        <pc:spChg chg="add mod">
          <ac:chgData name="BRATHWAITE,Nathan S" userId="e29c0907-3553-4ccb-a078-a351390d9521" providerId="ADAL" clId="{B7FF346A-40CA-4608-9AA8-D89636A70BA8}" dt="2021-05-23T16:18:22.969" v="400" actId="1076"/>
          <ac:spMkLst>
            <pc:docMk/>
            <pc:sldMk cId="294200612" sldId="258"/>
            <ac:spMk id="5" creationId="{31E2C0A8-A2EB-4E99-B557-1ABB4E83E54C}"/>
          </ac:spMkLst>
        </pc:spChg>
      </pc:sldChg>
      <pc:sldChg chg="modSp new del mod">
        <pc:chgData name="BRATHWAITE,Nathan S" userId="e29c0907-3553-4ccb-a078-a351390d9521" providerId="ADAL" clId="{B7FF346A-40CA-4608-9AA8-D89636A70BA8}" dt="2021-05-23T16:18:30.873" v="401" actId="47"/>
        <pc:sldMkLst>
          <pc:docMk/>
          <pc:sldMk cId="2082464784" sldId="259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2082464784" sldId="259"/>
            <ac:spMk id="2" creationId="{084DACFE-3AB0-4910-A763-BF4404D62FA2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1.572" v="402" actId="47"/>
        <pc:sldMkLst>
          <pc:docMk/>
          <pc:sldMk cId="1997776997" sldId="260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1997776997" sldId="260"/>
            <ac:spMk id="2" creationId="{9B391ED9-672D-4D0E-8DE5-580E69ABC5BF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2.982" v="403" actId="47"/>
        <pc:sldMkLst>
          <pc:docMk/>
          <pc:sldMk cId="359761070" sldId="261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359761070" sldId="261"/>
            <ac:spMk id="2" creationId="{35A9E833-4C10-43E3-A91C-05353051CA6A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3.862" v="404" actId="47"/>
        <pc:sldMkLst>
          <pc:docMk/>
          <pc:sldMk cId="683375298" sldId="262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683375298" sldId="262"/>
            <ac:spMk id="2" creationId="{C20BB241-6975-4402-B07D-44884B52120C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4.623" v="405" actId="47"/>
        <pc:sldMkLst>
          <pc:docMk/>
          <pc:sldMk cId="2671845655" sldId="263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2671845655" sldId="263"/>
            <ac:spMk id="2" creationId="{A61A03EA-3D17-45A0-9EF8-B37C431E2646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5.181" v="406" actId="47"/>
        <pc:sldMkLst>
          <pc:docMk/>
          <pc:sldMk cId="809104306" sldId="264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809104306" sldId="264"/>
            <ac:spMk id="2" creationId="{256F39D5-E737-4209-A109-55888B43E887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8.116" v="415" actId="47"/>
        <pc:sldMkLst>
          <pc:docMk/>
          <pc:sldMk cId="969007568" sldId="265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969007568" sldId="265"/>
            <ac:spMk id="2" creationId="{5DBB8C43-0E34-4669-8867-0CF212DE00ED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5.637" v="407" actId="47"/>
        <pc:sldMkLst>
          <pc:docMk/>
          <pc:sldMk cId="2079844023" sldId="266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2079844023" sldId="266"/>
            <ac:spMk id="2" creationId="{168C0015-9462-4DDD-BABC-C8CEAE2078DC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5.995" v="408" actId="47"/>
        <pc:sldMkLst>
          <pc:docMk/>
          <pc:sldMk cId="3016543173" sldId="267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3016543173" sldId="267"/>
            <ac:spMk id="2" creationId="{8ABC7195-3930-4F24-B5CB-9BC40119FA9F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6.182" v="409" actId="47"/>
        <pc:sldMkLst>
          <pc:docMk/>
          <pc:sldMk cId="3137014875" sldId="268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3137014875" sldId="268"/>
            <ac:spMk id="2" creationId="{4A9F1DAF-7582-4895-B86A-82A91124B91D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6.404" v="410" actId="47"/>
        <pc:sldMkLst>
          <pc:docMk/>
          <pc:sldMk cId="2758904898" sldId="269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2758904898" sldId="269"/>
            <ac:spMk id="2" creationId="{5BB5E75D-F55F-4663-AE13-998D8E03C13A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6.922" v="411" actId="47"/>
        <pc:sldMkLst>
          <pc:docMk/>
          <pc:sldMk cId="4220954079" sldId="270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4220954079" sldId="270"/>
            <ac:spMk id="2" creationId="{9837DE3F-09A1-4537-A6AB-A86E79DC2A28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7.183" v="412" actId="47"/>
        <pc:sldMkLst>
          <pc:docMk/>
          <pc:sldMk cId="1747828560" sldId="271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1747828560" sldId="271"/>
            <ac:spMk id="2" creationId="{1B153A5F-DF58-4FF3-B980-3E2E77D9AAC7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7.373" v="413" actId="47"/>
        <pc:sldMkLst>
          <pc:docMk/>
          <pc:sldMk cId="3707198342" sldId="272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3707198342" sldId="272"/>
            <ac:spMk id="2" creationId="{AF949D84-0E17-430F-BEDC-753B20500B6A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7.786" v="414" actId="47"/>
        <pc:sldMkLst>
          <pc:docMk/>
          <pc:sldMk cId="3399099804" sldId="273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3399099804" sldId="273"/>
            <ac:spMk id="2" creationId="{4180A235-4341-42A4-B870-712C2CEF40F4}"/>
          </ac:spMkLst>
        </pc:spChg>
      </pc:sldChg>
      <pc:sldChg chg="modSp new del">
        <pc:chgData name="BRATHWAITE,Nathan S" userId="e29c0907-3553-4ccb-a078-a351390d9521" providerId="ADAL" clId="{B7FF346A-40CA-4608-9AA8-D89636A70BA8}" dt="2021-05-23T16:18:38.989" v="416" actId="47"/>
        <pc:sldMkLst>
          <pc:docMk/>
          <pc:sldMk cId="2128583889" sldId="274"/>
        </pc:sldMkLst>
        <pc:spChg chg="mod">
          <ac:chgData name="BRATHWAITE,Nathan S" userId="e29c0907-3553-4ccb-a078-a351390d9521" providerId="ADAL" clId="{B7FF346A-40CA-4608-9AA8-D89636A70BA8}" dt="2021-05-23T15:58:48.359" v="396"/>
          <ac:spMkLst>
            <pc:docMk/>
            <pc:sldMk cId="2128583889" sldId="274"/>
            <ac:spMk id="2" creationId="{9DDD23C3-49D7-44CA-B617-895D1225A2AD}"/>
          </ac:spMkLst>
        </pc:spChg>
      </pc:sldChg>
      <pc:sldChg chg="modSp new mod modTransition">
        <pc:chgData name="BRATHWAITE,Nathan S" userId="e29c0907-3553-4ccb-a078-a351390d9521" providerId="ADAL" clId="{B7FF346A-40CA-4608-9AA8-D89636A70BA8}" dt="2021-05-23T18:31:58.050" v="3789"/>
        <pc:sldMkLst>
          <pc:docMk/>
          <pc:sldMk cId="1305069681" sldId="275"/>
        </pc:sldMkLst>
        <pc:spChg chg="mod">
          <ac:chgData name="BRATHWAITE,Nathan S" userId="e29c0907-3553-4ccb-a078-a351390d9521" providerId="ADAL" clId="{B7FF346A-40CA-4608-9AA8-D89636A70BA8}" dt="2021-05-23T18:23:19.440" v="3683" actId="207"/>
          <ac:spMkLst>
            <pc:docMk/>
            <pc:sldMk cId="1305069681" sldId="275"/>
            <ac:spMk id="2" creationId="{CD49D1D4-CE93-49F0-80B3-8DEA669B10CC}"/>
          </ac:spMkLst>
        </pc:spChg>
      </pc:sldChg>
      <pc:sldChg chg="addSp modSp add mod modTransition">
        <pc:chgData name="BRATHWAITE,Nathan S" userId="e29c0907-3553-4ccb-a078-a351390d9521" providerId="ADAL" clId="{B7FF346A-40CA-4608-9AA8-D89636A70BA8}" dt="2021-05-23T18:28:13.646" v="3737"/>
        <pc:sldMkLst>
          <pc:docMk/>
          <pc:sldMk cId="2526004700" sldId="276"/>
        </pc:sldMkLst>
        <pc:spChg chg="mod">
          <ac:chgData name="BRATHWAITE,Nathan S" userId="e29c0907-3553-4ccb-a078-a351390d9521" providerId="ADAL" clId="{B7FF346A-40CA-4608-9AA8-D89636A70BA8}" dt="2021-05-23T18:22:38.632" v="3668" actId="207"/>
          <ac:spMkLst>
            <pc:docMk/>
            <pc:sldMk cId="2526004700" sldId="276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6:52:01.489" v="894" actId="404"/>
          <ac:spMkLst>
            <pc:docMk/>
            <pc:sldMk cId="2526004700" sldId="276"/>
            <ac:spMk id="4" creationId="{2D5E816C-0200-4A9E-B96D-EADCF3ACC5D5}"/>
          </ac:spMkLst>
        </pc:spChg>
        <pc:picChg chg="add mod">
          <ac:chgData name="BRATHWAITE,Nathan S" userId="e29c0907-3553-4ccb-a078-a351390d9521" providerId="ADAL" clId="{B7FF346A-40CA-4608-9AA8-D89636A70BA8}" dt="2021-05-23T18:06:11.059" v="3480" actId="1076"/>
          <ac:picMkLst>
            <pc:docMk/>
            <pc:sldMk cId="2526004700" sldId="276"/>
            <ac:picMk id="2050" creationId="{2259CF01-3B14-481A-9776-D73ADD34B40E}"/>
          </ac:picMkLst>
        </pc:picChg>
      </pc:sldChg>
      <pc:sldChg chg="addSp modSp add mod modTransition modAnim">
        <pc:chgData name="BRATHWAITE,Nathan S" userId="e29c0907-3553-4ccb-a078-a351390d9521" providerId="ADAL" clId="{B7FF346A-40CA-4608-9AA8-D89636A70BA8}" dt="2021-05-23T18:28:16.076" v="3738"/>
        <pc:sldMkLst>
          <pc:docMk/>
          <pc:sldMk cId="3275982884" sldId="277"/>
        </pc:sldMkLst>
        <pc:spChg chg="mod">
          <ac:chgData name="BRATHWAITE,Nathan S" userId="e29c0907-3553-4ccb-a078-a351390d9521" providerId="ADAL" clId="{B7FF346A-40CA-4608-9AA8-D89636A70BA8}" dt="2021-05-23T18:22:42.465" v="3669" actId="207"/>
          <ac:spMkLst>
            <pc:docMk/>
            <pc:sldMk cId="3275982884" sldId="277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6:52:28.718" v="898" actId="20577"/>
          <ac:spMkLst>
            <pc:docMk/>
            <pc:sldMk cId="3275982884" sldId="277"/>
            <ac:spMk id="4" creationId="{2D5E816C-0200-4A9E-B96D-EADCF3ACC5D5}"/>
          </ac:spMkLst>
        </pc:spChg>
        <pc:picChg chg="add mod">
          <ac:chgData name="BRATHWAITE,Nathan S" userId="e29c0907-3553-4ccb-a078-a351390d9521" providerId="ADAL" clId="{B7FF346A-40CA-4608-9AA8-D89636A70BA8}" dt="2021-05-23T16:49:57.645" v="854" actId="1076"/>
          <ac:picMkLst>
            <pc:docMk/>
            <pc:sldMk cId="3275982884" sldId="277"/>
            <ac:picMk id="1026" creationId="{DB2CAC59-0994-43C6-B8DC-B58A5297D41C}"/>
          </ac:picMkLst>
        </pc:picChg>
      </pc:sldChg>
      <pc:sldChg chg="addSp delSp modSp add mod modTransition modAnim">
        <pc:chgData name="BRATHWAITE,Nathan S" userId="e29c0907-3553-4ccb-a078-a351390d9521" providerId="ADAL" clId="{B7FF346A-40CA-4608-9AA8-D89636A70BA8}" dt="2021-05-23T18:28:28.288" v="3741"/>
        <pc:sldMkLst>
          <pc:docMk/>
          <pc:sldMk cId="2546031854" sldId="278"/>
        </pc:sldMkLst>
        <pc:spChg chg="mod">
          <ac:chgData name="BRATHWAITE,Nathan S" userId="e29c0907-3553-4ccb-a078-a351390d9521" providerId="ADAL" clId="{B7FF346A-40CA-4608-9AA8-D89636A70BA8}" dt="2021-05-23T18:22:47.234" v="3670" actId="207"/>
          <ac:spMkLst>
            <pc:docMk/>
            <pc:sldMk cId="2546031854" sldId="278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5:10.868" v="3703" actId="20577"/>
          <ac:spMkLst>
            <pc:docMk/>
            <pc:sldMk cId="2546031854" sldId="278"/>
            <ac:spMk id="4" creationId="{2D5E816C-0200-4A9E-B96D-EADCF3ACC5D5}"/>
          </ac:spMkLst>
        </pc:spChg>
        <pc:spChg chg="add mod ord">
          <ac:chgData name="BRATHWAITE,Nathan S" userId="e29c0907-3553-4ccb-a078-a351390d9521" providerId="ADAL" clId="{B7FF346A-40CA-4608-9AA8-D89636A70BA8}" dt="2021-05-23T18:25:05.340" v="3702"/>
          <ac:spMkLst>
            <pc:docMk/>
            <pc:sldMk cId="2546031854" sldId="278"/>
            <ac:spMk id="7" creationId="{CF08D173-A07D-464E-814C-F4A67B310A74}"/>
          </ac:spMkLst>
        </pc:spChg>
        <pc:spChg chg="add mod">
          <ac:chgData name="BRATHWAITE,Nathan S" userId="e29c0907-3553-4ccb-a078-a351390d9521" providerId="ADAL" clId="{B7FF346A-40CA-4608-9AA8-D89636A70BA8}" dt="2021-05-23T18:25:41.185" v="3711" actId="1076"/>
          <ac:spMkLst>
            <pc:docMk/>
            <pc:sldMk cId="2546031854" sldId="278"/>
            <ac:spMk id="11" creationId="{9E2EAA26-FDB2-4047-A916-ADC7809860AC}"/>
          </ac:spMkLst>
        </pc:spChg>
        <pc:picChg chg="add del mod">
          <ac:chgData name="BRATHWAITE,Nathan S" userId="e29c0907-3553-4ccb-a078-a351390d9521" providerId="ADAL" clId="{B7FF346A-40CA-4608-9AA8-D89636A70BA8}" dt="2021-05-23T16:47:44.723" v="817" actId="21"/>
          <ac:picMkLst>
            <pc:docMk/>
            <pc:sldMk cId="2546031854" sldId="278"/>
            <ac:picMk id="6" creationId="{8A1CC431-0DDD-48F5-B84A-6816883EF2B8}"/>
          </ac:picMkLst>
        </pc:picChg>
        <pc:picChg chg="add mod">
          <ac:chgData name="BRATHWAITE,Nathan S" userId="e29c0907-3553-4ccb-a078-a351390d9521" providerId="ADAL" clId="{B7FF346A-40CA-4608-9AA8-D89636A70BA8}" dt="2021-05-23T16:48:03.504" v="823" actId="1076"/>
          <ac:picMkLst>
            <pc:docMk/>
            <pc:sldMk cId="2546031854" sldId="278"/>
            <ac:picMk id="9" creationId="{7A533987-0E46-48E7-B6DE-569DC845C713}"/>
          </ac:picMkLst>
        </pc:picChg>
      </pc:sldChg>
      <pc:sldChg chg="addSp delSp modSp add mod modTransition modAnim">
        <pc:chgData name="BRATHWAITE,Nathan S" userId="e29c0907-3553-4ccb-a078-a351390d9521" providerId="ADAL" clId="{B7FF346A-40CA-4608-9AA8-D89636A70BA8}" dt="2021-05-23T18:29:25.924" v="3754"/>
        <pc:sldMkLst>
          <pc:docMk/>
          <pc:sldMk cId="790984181" sldId="279"/>
        </pc:sldMkLst>
        <pc:spChg chg="mod">
          <ac:chgData name="BRATHWAITE,Nathan S" userId="e29c0907-3553-4ccb-a078-a351390d9521" providerId="ADAL" clId="{B7FF346A-40CA-4608-9AA8-D89636A70BA8}" dt="2021-05-23T18:22:49.763" v="3671" actId="207"/>
          <ac:spMkLst>
            <pc:docMk/>
            <pc:sldMk cId="790984181" sldId="279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03.583" v="3725" actId="20577"/>
          <ac:spMkLst>
            <pc:docMk/>
            <pc:sldMk cId="790984181" sldId="279"/>
            <ac:spMk id="4" creationId="{2D5E816C-0200-4A9E-B96D-EADCF3ACC5D5}"/>
          </ac:spMkLst>
        </pc:spChg>
        <pc:spChg chg="mod">
          <ac:chgData name="BRATHWAITE,Nathan S" userId="e29c0907-3553-4ccb-a078-a351390d9521" providerId="ADAL" clId="{B7FF346A-40CA-4608-9AA8-D89636A70BA8}" dt="2021-05-23T16:54:21.836" v="923" actId="1076"/>
          <ac:spMkLst>
            <pc:docMk/>
            <pc:sldMk cId="790984181" sldId="279"/>
            <ac:spMk id="5" creationId="{31E2C0A8-A2EB-4E99-B557-1ABB4E83E54C}"/>
          </ac:spMkLst>
        </pc:spChg>
        <pc:spChg chg="ord">
          <ac:chgData name="BRATHWAITE,Nathan S" userId="e29c0907-3553-4ccb-a078-a351390d9521" providerId="ADAL" clId="{B7FF346A-40CA-4608-9AA8-D89636A70BA8}" dt="2021-05-23T16:53:50.202" v="916" actId="167"/>
          <ac:spMkLst>
            <pc:docMk/>
            <pc:sldMk cId="790984181" sldId="279"/>
            <ac:spMk id="7" creationId="{CF08D173-A07D-464E-814C-F4A67B310A74}"/>
          </ac:spMkLst>
        </pc:spChg>
        <pc:spChg chg="add mod">
          <ac:chgData name="BRATHWAITE,Nathan S" userId="e29c0907-3553-4ccb-a078-a351390d9521" providerId="ADAL" clId="{B7FF346A-40CA-4608-9AA8-D89636A70BA8}" dt="2021-05-23T16:56:29.588" v="1052" actId="571"/>
          <ac:spMkLst>
            <pc:docMk/>
            <pc:sldMk cId="790984181" sldId="279"/>
            <ac:spMk id="8" creationId="{8939F27F-EB96-4320-823B-39387F35E31D}"/>
          </ac:spMkLst>
        </pc:spChg>
        <pc:spChg chg="add mod">
          <ac:chgData name="BRATHWAITE,Nathan S" userId="e29c0907-3553-4ccb-a078-a351390d9521" providerId="ADAL" clId="{B7FF346A-40CA-4608-9AA8-D89636A70BA8}" dt="2021-05-23T17:17:27.562" v="1639" actId="688"/>
          <ac:spMkLst>
            <pc:docMk/>
            <pc:sldMk cId="790984181" sldId="279"/>
            <ac:spMk id="10" creationId="{1717B57B-AD2F-4B78-B3ED-71079A75CE3A}"/>
          </ac:spMkLst>
        </pc:spChg>
        <pc:spChg chg="add mod">
          <ac:chgData name="BRATHWAITE,Nathan S" userId="e29c0907-3553-4ccb-a078-a351390d9521" providerId="ADAL" clId="{B7FF346A-40CA-4608-9AA8-D89636A70BA8}" dt="2021-05-23T17:17:15.676" v="1635" actId="1076"/>
          <ac:spMkLst>
            <pc:docMk/>
            <pc:sldMk cId="790984181" sldId="279"/>
            <ac:spMk id="12" creationId="{D191636B-852E-4E30-81A7-1E391F4AB98D}"/>
          </ac:spMkLst>
        </pc:spChg>
        <pc:picChg chg="add mod modCrop">
          <ac:chgData name="BRATHWAITE,Nathan S" userId="e29c0907-3553-4ccb-a078-a351390d9521" providerId="ADAL" clId="{B7FF346A-40CA-4608-9AA8-D89636A70BA8}" dt="2021-05-23T17:17:06.996" v="1634" actId="1076"/>
          <ac:picMkLst>
            <pc:docMk/>
            <pc:sldMk cId="790984181" sldId="279"/>
            <ac:picMk id="6" creationId="{B217DE0C-80E6-4D41-B59D-EC173C3D695F}"/>
          </ac:picMkLst>
        </pc:picChg>
        <pc:picChg chg="del">
          <ac:chgData name="BRATHWAITE,Nathan S" userId="e29c0907-3553-4ccb-a078-a351390d9521" providerId="ADAL" clId="{B7FF346A-40CA-4608-9AA8-D89636A70BA8}" dt="2021-05-23T16:50:30.408" v="856" actId="21"/>
          <ac:picMkLst>
            <pc:docMk/>
            <pc:sldMk cId="790984181" sldId="279"/>
            <ac:picMk id="9" creationId="{7A533987-0E46-48E7-B6DE-569DC845C713}"/>
          </ac:picMkLst>
        </pc:picChg>
        <pc:picChg chg="add del mod">
          <ac:chgData name="BRATHWAITE,Nathan S" userId="e29c0907-3553-4ccb-a078-a351390d9521" providerId="ADAL" clId="{B7FF346A-40CA-4608-9AA8-D89636A70BA8}" dt="2021-05-23T17:01:21.648" v="1259"/>
          <ac:picMkLst>
            <pc:docMk/>
            <pc:sldMk cId="790984181" sldId="279"/>
            <ac:picMk id="11" creationId="{3FE22A41-7503-41CE-B5FE-A81BCA4550A6}"/>
          </ac:picMkLst>
        </pc:picChg>
      </pc:sldChg>
      <pc:sldChg chg="addSp delSp modSp add mod modTransition">
        <pc:chgData name="BRATHWAITE,Nathan S" userId="e29c0907-3553-4ccb-a078-a351390d9521" providerId="ADAL" clId="{B7FF346A-40CA-4608-9AA8-D89636A70BA8}" dt="2021-05-23T18:28:36.639" v="3743"/>
        <pc:sldMkLst>
          <pc:docMk/>
          <pc:sldMk cId="1212326128" sldId="280"/>
        </pc:sldMkLst>
        <pc:spChg chg="mod">
          <ac:chgData name="BRATHWAITE,Nathan S" userId="e29c0907-3553-4ccb-a078-a351390d9521" providerId="ADAL" clId="{B7FF346A-40CA-4608-9AA8-D89636A70BA8}" dt="2021-05-23T18:22:52.233" v="3672" actId="207"/>
          <ac:spMkLst>
            <pc:docMk/>
            <pc:sldMk cId="1212326128" sldId="280"/>
            <ac:spMk id="2" creationId="{54DBE3E0-5A9B-43FD-A4AC-F9B1BB733C4E}"/>
          </ac:spMkLst>
        </pc:spChg>
        <pc:spChg chg="add del mod">
          <ac:chgData name="BRATHWAITE,Nathan S" userId="e29c0907-3553-4ccb-a078-a351390d9521" providerId="ADAL" clId="{B7FF346A-40CA-4608-9AA8-D89636A70BA8}" dt="2021-05-23T18:27:05.370" v="3726" actId="20577"/>
          <ac:spMkLst>
            <pc:docMk/>
            <pc:sldMk cId="1212326128" sldId="280"/>
            <ac:spMk id="4" creationId="{2D5E816C-0200-4A9E-B96D-EADCF3ACC5D5}"/>
          </ac:spMkLst>
        </pc:spChg>
        <pc:spChg chg="add mod">
          <ac:chgData name="BRATHWAITE,Nathan S" userId="e29c0907-3553-4ccb-a078-a351390d9521" providerId="ADAL" clId="{B7FF346A-40CA-4608-9AA8-D89636A70BA8}" dt="2021-05-23T16:57:44.253" v="1094" actId="571"/>
          <ac:spMkLst>
            <pc:docMk/>
            <pc:sldMk cId="1212326128" sldId="280"/>
            <ac:spMk id="8" creationId="{EBBED1CA-C076-472C-A8ED-8F50AE70D2DF}"/>
          </ac:spMkLst>
        </pc:spChg>
        <pc:picChg chg="del">
          <ac:chgData name="BRATHWAITE,Nathan S" userId="e29c0907-3553-4ccb-a078-a351390d9521" providerId="ADAL" clId="{B7FF346A-40CA-4608-9AA8-D89636A70BA8}" dt="2021-05-23T16:58:40.610" v="1208" actId="21"/>
          <ac:picMkLst>
            <pc:docMk/>
            <pc:sldMk cId="1212326128" sldId="280"/>
            <ac:picMk id="6" creationId="{B217DE0C-80E6-4D41-B59D-EC173C3D695F}"/>
          </ac:picMkLst>
        </pc:picChg>
        <pc:picChg chg="add mod">
          <ac:chgData name="BRATHWAITE,Nathan S" userId="e29c0907-3553-4ccb-a078-a351390d9521" providerId="ADAL" clId="{B7FF346A-40CA-4608-9AA8-D89636A70BA8}" dt="2021-05-23T16:59:39.049" v="1218" actId="1076"/>
          <ac:picMkLst>
            <pc:docMk/>
            <pc:sldMk cId="1212326128" sldId="280"/>
            <ac:picMk id="9" creationId="{D6FD370F-A9B6-4448-A7EF-C523FE8C570E}"/>
          </ac:picMkLst>
        </pc:picChg>
      </pc:sldChg>
      <pc:sldChg chg="addSp delSp modSp add mod modTransition modAnim">
        <pc:chgData name="BRATHWAITE,Nathan S" userId="e29c0907-3553-4ccb-a078-a351390d9521" providerId="ADAL" clId="{B7FF346A-40CA-4608-9AA8-D89636A70BA8}" dt="2021-05-23T18:29:39.701" v="3757"/>
        <pc:sldMkLst>
          <pc:docMk/>
          <pc:sldMk cId="78580816" sldId="281"/>
        </pc:sldMkLst>
        <pc:spChg chg="mod">
          <ac:chgData name="BRATHWAITE,Nathan S" userId="e29c0907-3553-4ccb-a078-a351390d9521" providerId="ADAL" clId="{B7FF346A-40CA-4608-9AA8-D89636A70BA8}" dt="2021-05-23T18:22:55.007" v="3673" actId="207"/>
          <ac:spMkLst>
            <pc:docMk/>
            <pc:sldMk cId="78580816" sldId="281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07.011" v="3727" actId="20577"/>
          <ac:spMkLst>
            <pc:docMk/>
            <pc:sldMk cId="78580816" sldId="281"/>
            <ac:spMk id="4" creationId="{2D5E816C-0200-4A9E-B96D-EADCF3ACC5D5}"/>
          </ac:spMkLst>
        </pc:spChg>
        <pc:spChg chg="mod">
          <ac:chgData name="BRATHWAITE,Nathan S" userId="e29c0907-3553-4ccb-a078-a351390d9521" providerId="ADAL" clId="{B7FF346A-40CA-4608-9AA8-D89636A70BA8}" dt="2021-05-23T17:18:05.151" v="1644" actId="14100"/>
          <ac:spMkLst>
            <pc:docMk/>
            <pc:sldMk cId="78580816" sldId="281"/>
            <ac:spMk id="7" creationId="{CF08D173-A07D-464E-814C-F4A67B310A74}"/>
          </ac:spMkLst>
        </pc:spChg>
        <pc:picChg chg="add mod modCrop">
          <ac:chgData name="BRATHWAITE,Nathan S" userId="e29c0907-3553-4ccb-a078-a351390d9521" providerId="ADAL" clId="{B7FF346A-40CA-4608-9AA8-D89636A70BA8}" dt="2021-05-23T17:17:54.832" v="1641" actId="1076"/>
          <ac:picMkLst>
            <pc:docMk/>
            <pc:sldMk cId="78580816" sldId="281"/>
            <ac:picMk id="6" creationId="{ABD884BC-FF72-451D-82ED-A5FDAC9E6515}"/>
          </ac:picMkLst>
        </pc:picChg>
        <pc:picChg chg="del">
          <ac:chgData name="BRATHWAITE,Nathan S" userId="e29c0907-3553-4ccb-a078-a351390d9521" providerId="ADAL" clId="{B7FF346A-40CA-4608-9AA8-D89636A70BA8}" dt="2021-05-23T17:03:48.078" v="1320" actId="21"/>
          <ac:picMkLst>
            <pc:docMk/>
            <pc:sldMk cId="78580816" sldId="281"/>
            <ac:picMk id="9" creationId="{D6FD370F-A9B6-4448-A7EF-C523FE8C570E}"/>
          </ac:picMkLst>
        </pc:picChg>
      </pc:sldChg>
      <pc:sldChg chg="modSp add mod ord modTransition modAnim">
        <pc:chgData name="BRATHWAITE,Nathan S" userId="e29c0907-3553-4ccb-a078-a351390d9521" providerId="ADAL" clId="{B7FF346A-40CA-4608-9AA8-D89636A70BA8}" dt="2021-05-23T18:31:51.417" v="3788"/>
        <pc:sldMkLst>
          <pc:docMk/>
          <pc:sldMk cId="1201428962" sldId="282"/>
        </pc:sldMkLst>
        <pc:spChg chg="mod">
          <ac:chgData name="BRATHWAITE,Nathan S" userId="e29c0907-3553-4ccb-a078-a351390d9521" providerId="ADAL" clId="{B7FF346A-40CA-4608-9AA8-D89636A70BA8}" dt="2021-05-23T18:23:17.026" v="3682" actId="207"/>
          <ac:spMkLst>
            <pc:docMk/>
            <pc:sldMk cId="1201428962" sldId="282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31:09.998" v="3780" actId="1076"/>
          <ac:spMkLst>
            <pc:docMk/>
            <pc:sldMk cId="1201428962" sldId="282"/>
            <ac:spMk id="4" creationId="{2D5E816C-0200-4A9E-B96D-EADCF3ACC5D5}"/>
          </ac:spMkLst>
        </pc:spChg>
      </pc:sldChg>
      <pc:sldChg chg="addSp delSp modSp add mod ord modTransition modAnim">
        <pc:chgData name="BRATHWAITE,Nathan S" userId="e29c0907-3553-4ccb-a078-a351390d9521" providerId="ADAL" clId="{B7FF346A-40CA-4608-9AA8-D89636A70BA8}" dt="2021-05-23T18:30:13.059" v="3765"/>
        <pc:sldMkLst>
          <pc:docMk/>
          <pc:sldMk cId="253662710" sldId="283"/>
        </pc:sldMkLst>
        <pc:spChg chg="mod">
          <ac:chgData name="BRATHWAITE,Nathan S" userId="e29c0907-3553-4ccb-a078-a351390d9521" providerId="ADAL" clId="{B7FF346A-40CA-4608-9AA8-D89636A70BA8}" dt="2021-05-23T18:23:00.058" v="3675" actId="207"/>
          <ac:spMkLst>
            <pc:docMk/>
            <pc:sldMk cId="253662710" sldId="283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16.340" v="3728" actId="207"/>
          <ac:spMkLst>
            <pc:docMk/>
            <pc:sldMk cId="253662710" sldId="283"/>
            <ac:spMk id="4" creationId="{2D5E816C-0200-4A9E-B96D-EADCF3ACC5D5}"/>
          </ac:spMkLst>
        </pc:spChg>
        <pc:picChg chg="del">
          <ac:chgData name="BRATHWAITE,Nathan S" userId="e29c0907-3553-4ccb-a078-a351390d9521" providerId="ADAL" clId="{B7FF346A-40CA-4608-9AA8-D89636A70BA8}" dt="2021-05-23T17:21:13.363" v="1790" actId="21"/>
          <ac:picMkLst>
            <pc:docMk/>
            <pc:sldMk cId="253662710" sldId="283"/>
            <ac:picMk id="6" creationId="{ABD884BC-FF72-451D-82ED-A5FDAC9E6515}"/>
          </ac:picMkLst>
        </pc:picChg>
        <pc:picChg chg="add del mod ord">
          <ac:chgData name="BRATHWAITE,Nathan S" userId="e29c0907-3553-4ccb-a078-a351390d9521" providerId="ADAL" clId="{B7FF346A-40CA-4608-9AA8-D89636A70BA8}" dt="2021-05-23T17:21:57.721" v="1810" actId="478"/>
          <ac:picMkLst>
            <pc:docMk/>
            <pc:sldMk cId="253662710" sldId="283"/>
            <ac:picMk id="8" creationId="{2B48ED04-0A9C-4B4E-BCFB-FAE36C8060CD}"/>
          </ac:picMkLst>
        </pc:picChg>
        <pc:picChg chg="add del mod">
          <ac:chgData name="BRATHWAITE,Nathan S" userId="e29c0907-3553-4ccb-a078-a351390d9521" providerId="ADAL" clId="{B7FF346A-40CA-4608-9AA8-D89636A70BA8}" dt="2021-05-23T17:21:57.193" v="1809" actId="478"/>
          <ac:picMkLst>
            <pc:docMk/>
            <pc:sldMk cId="253662710" sldId="283"/>
            <ac:picMk id="10" creationId="{81F7B911-C887-486C-B427-E28BF8B63E2C}"/>
          </ac:picMkLst>
        </pc:picChg>
        <pc:picChg chg="add mod">
          <ac:chgData name="BRATHWAITE,Nathan S" userId="e29c0907-3553-4ccb-a078-a351390d9521" providerId="ADAL" clId="{B7FF346A-40CA-4608-9AA8-D89636A70BA8}" dt="2021-05-23T17:21:54.523" v="1805" actId="571"/>
          <ac:picMkLst>
            <pc:docMk/>
            <pc:sldMk cId="253662710" sldId="283"/>
            <ac:picMk id="11" creationId="{80476C8A-4270-4A78-B2DE-27BE2DD12329}"/>
          </ac:picMkLst>
        </pc:picChg>
        <pc:picChg chg="add mod">
          <ac:chgData name="BRATHWAITE,Nathan S" userId="e29c0907-3553-4ccb-a078-a351390d9521" providerId="ADAL" clId="{B7FF346A-40CA-4608-9AA8-D89636A70BA8}" dt="2021-05-23T17:32:36.316" v="1910" actId="14100"/>
          <ac:picMkLst>
            <pc:docMk/>
            <pc:sldMk cId="253662710" sldId="283"/>
            <ac:picMk id="13" creationId="{3BCA3CB1-DFDF-42A5-A107-BD65A241C928}"/>
          </ac:picMkLst>
        </pc:picChg>
        <pc:picChg chg="add del mod">
          <ac:chgData name="BRATHWAITE,Nathan S" userId="e29c0907-3553-4ccb-a078-a351390d9521" providerId="ADAL" clId="{B7FF346A-40CA-4608-9AA8-D89636A70BA8}" dt="2021-05-23T17:32:52.511" v="1916" actId="21"/>
          <ac:picMkLst>
            <pc:docMk/>
            <pc:sldMk cId="253662710" sldId="283"/>
            <ac:picMk id="15" creationId="{D23296AD-7FAE-49C1-BA29-A68D0DB43E71}"/>
          </ac:picMkLst>
        </pc:picChg>
      </pc:sldChg>
      <pc:sldChg chg="addSp delSp modSp add mod modTransition">
        <pc:chgData name="BRATHWAITE,Nathan S" userId="e29c0907-3553-4ccb-a078-a351390d9521" providerId="ADAL" clId="{B7FF346A-40CA-4608-9AA8-D89636A70BA8}" dt="2021-05-23T18:30:19.881" v="3766"/>
        <pc:sldMkLst>
          <pc:docMk/>
          <pc:sldMk cId="3400238473" sldId="284"/>
        </pc:sldMkLst>
        <pc:spChg chg="mod">
          <ac:chgData name="BRATHWAITE,Nathan S" userId="e29c0907-3553-4ccb-a078-a351390d9521" providerId="ADAL" clId="{B7FF346A-40CA-4608-9AA8-D89636A70BA8}" dt="2021-05-23T18:23:02.123" v="3676" actId="207"/>
          <ac:spMkLst>
            <pc:docMk/>
            <pc:sldMk cId="3400238473" sldId="284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19.388" v="3729" actId="207"/>
          <ac:spMkLst>
            <pc:docMk/>
            <pc:sldMk cId="3400238473" sldId="284"/>
            <ac:spMk id="4" creationId="{2D5E816C-0200-4A9E-B96D-EADCF3ACC5D5}"/>
          </ac:spMkLst>
        </pc:spChg>
        <pc:picChg chg="add del mod">
          <ac:chgData name="BRATHWAITE,Nathan S" userId="e29c0907-3553-4ccb-a078-a351390d9521" providerId="ADAL" clId="{B7FF346A-40CA-4608-9AA8-D89636A70BA8}" dt="2021-05-23T17:34:02.880" v="1933" actId="21"/>
          <ac:picMkLst>
            <pc:docMk/>
            <pc:sldMk cId="3400238473" sldId="284"/>
            <ac:picMk id="6" creationId="{4AB19327-E413-4F23-9F74-405D4CB467D0}"/>
          </ac:picMkLst>
        </pc:picChg>
        <pc:picChg chg="add mod">
          <ac:chgData name="BRATHWAITE,Nathan S" userId="e29c0907-3553-4ccb-a078-a351390d9521" providerId="ADAL" clId="{B7FF346A-40CA-4608-9AA8-D89636A70BA8}" dt="2021-05-23T17:34:07.548" v="1937" actId="1076"/>
          <ac:picMkLst>
            <pc:docMk/>
            <pc:sldMk cId="3400238473" sldId="284"/>
            <ac:picMk id="9" creationId="{BF7EB685-9905-4FF9-9925-385E7A30736D}"/>
          </ac:picMkLst>
        </pc:picChg>
        <pc:picChg chg="add mod">
          <ac:chgData name="BRATHWAITE,Nathan S" userId="e29c0907-3553-4ccb-a078-a351390d9521" providerId="ADAL" clId="{B7FF346A-40CA-4608-9AA8-D89636A70BA8}" dt="2021-05-23T17:35:46.807" v="2159" actId="1076"/>
          <ac:picMkLst>
            <pc:docMk/>
            <pc:sldMk cId="3400238473" sldId="284"/>
            <ac:picMk id="11" creationId="{553E4828-274B-497D-947A-87D9CA5EF914}"/>
          </ac:picMkLst>
        </pc:picChg>
        <pc:picChg chg="del">
          <ac:chgData name="BRATHWAITE,Nathan S" userId="e29c0907-3553-4ccb-a078-a351390d9521" providerId="ADAL" clId="{B7FF346A-40CA-4608-9AA8-D89636A70BA8}" dt="2021-05-23T17:33:57.059" v="1929" actId="21"/>
          <ac:picMkLst>
            <pc:docMk/>
            <pc:sldMk cId="3400238473" sldId="284"/>
            <ac:picMk id="13" creationId="{3BCA3CB1-DFDF-42A5-A107-BD65A241C928}"/>
          </ac:picMkLst>
        </pc:picChg>
      </pc:sldChg>
      <pc:sldChg chg="addSp delSp modSp add mod modTransition setBg modAnim">
        <pc:chgData name="BRATHWAITE,Nathan S" userId="e29c0907-3553-4ccb-a078-a351390d9521" providerId="ADAL" clId="{B7FF346A-40CA-4608-9AA8-D89636A70BA8}" dt="2021-05-23T18:30:36.259" v="3771"/>
        <pc:sldMkLst>
          <pc:docMk/>
          <pc:sldMk cId="4151301744" sldId="285"/>
        </pc:sldMkLst>
        <pc:spChg chg="mod">
          <ac:chgData name="BRATHWAITE,Nathan S" userId="e29c0907-3553-4ccb-a078-a351390d9521" providerId="ADAL" clId="{B7FF346A-40CA-4608-9AA8-D89636A70BA8}" dt="2021-05-23T18:23:04.388" v="3677" actId="207"/>
          <ac:spMkLst>
            <pc:docMk/>
            <pc:sldMk cId="4151301744" sldId="285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24.205" v="3731" actId="20577"/>
          <ac:spMkLst>
            <pc:docMk/>
            <pc:sldMk cId="4151301744" sldId="285"/>
            <ac:spMk id="4" creationId="{2D5E816C-0200-4A9E-B96D-EADCF3ACC5D5}"/>
          </ac:spMkLst>
        </pc:spChg>
        <pc:spChg chg="ord">
          <ac:chgData name="BRATHWAITE,Nathan S" userId="e29c0907-3553-4ccb-a078-a351390d9521" providerId="ADAL" clId="{B7FF346A-40CA-4608-9AA8-D89636A70BA8}" dt="2021-05-23T17:47:37.053" v="2734" actId="26606"/>
          <ac:spMkLst>
            <pc:docMk/>
            <pc:sldMk cId="4151301744" sldId="285"/>
            <ac:spMk id="5" creationId="{31E2C0A8-A2EB-4E99-B557-1ABB4E83E54C}"/>
          </ac:spMkLst>
        </pc:spChg>
        <pc:spChg chg="add mod">
          <ac:chgData name="BRATHWAITE,Nathan S" userId="e29c0907-3553-4ccb-a078-a351390d9521" providerId="ADAL" clId="{B7FF346A-40CA-4608-9AA8-D89636A70BA8}" dt="2021-05-23T17:42:45.328" v="2421" actId="2085"/>
          <ac:spMkLst>
            <pc:docMk/>
            <pc:sldMk cId="4151301744" sldId="285"/>
            <ac:spMk id="6" creationId="{80CF5720-6529-4D51-B6C8-63560C6314BC}"/>
          </ac:spMkLst>
        </pc:spChg>
        <pc:spChg chg="ord">
          <ac:chgData name="BRATHWAITE,Nathan S" userId="e29c0907-3553-4ccb-a078-a351390d9521" providerId="ADAL" clId="{B7FF346A-40CA-4608-9AA8-D89636A70BA8}" dt="2021-05-23T17:47:37.053" v="2734" actId="26606"/>
          <ac:spMkLst>
            <pc:docMk/>
            <pc:sldMk cId="4151301744" sldId="285"/>
            <ac:spMk id="7" creationId="{CF08D173-A07D-464E-814C-F4A67B310A74}"/>
          </ac:spMkLst>
        </pc:spChg>
        <pc:spChg chg="add del">
          <ac:chgData name="BRATHWAITE,Nathan S" userId="e29c0907-3553-4ccb-a078-a351390d9521" providerId="ADAL" clId="{B7FF346A-40CA-4608-9AA8-D89636A70BA8}" dt="2021-05-23T17:47:37.053" v="2734" actId="26606"/>
          <ac:spMkLst>
            <pc:docMk/>
            <pc:sldMk cId="4151301744" sldId="285"/>
            <ac:spMk id="12" creationId="{C232B152-3720-4D3B-97ED-45CE5483F16F}"/>
          </ac:spMkLst>
        </pc:spChg>
        <pc:spChg chg="add del">
          <ac:chgData name="BRATHWAITE,Nathan S" userId="e29c0907-3553-4ccb-a078-a351390d9521" providerId="ADAL" clId="{B7FF346A-40CA-4608-9AA8-D89636A70BA8}" dt="2021-05-23T17:47:37.053" v="2734" actId="26606"/>
          <ac:spMkLst>
            <pc:docMk/>
            <pc:sldMk cId="4151301744" sldId="285"/>
            <ac:spMk id="14" creationId="{11BAB570-FF10-4E96-8A3F-FA9804702B89}"/>
          </ac:spMkLst>
        </pc:spChg>
        <pc:spChg chg="add del">
          <ac:chgData name="BRATHWAITE,Nathan S" userId="e29c0907-3553-4ccb-a078-a351390d9521" providerId="ADAL" clId="{B7FF346A-40CA-4608-9AA8-D89636A70BA8}" dt="2021-05-23T17:47:37.053" v="2734" actId="26606"/>
          <ac:spMkLst>
            <pc:docMk/>
            <pc:sldMk cId="4151301744" sldId="285"/>
            <ac:spMk id="16" creationId="{4B9FAFB2-BEB5-4848-8018-BCAD99E2E1AA}"/>
          </ac:spMkLst>
        </pc:spChg>
        <pc:picChg chg="add mod">
          <ac:chgData name="BRATHWAITE,Nathan S" userId="e29c0907-3553-4ccb-a078-a351390d9521" providerId="ADAL" clId="{B7FF346A-40CA-4608-9AA8-D89636A70BA8}" dt="2021-05-23T17:47:37.053" v="2734" actId="26606"/>
          <ac:picMkLst>
            <pc:docMk/>
            <pc:sldMk cId="4151301744" sldId="285"/>
            <ac:picMk id="3" creationId="{86C19525-AF8B-4086-BDCC-57BDED3AE1AD}"/>
          </ac:picMkLst>
        </pc:picChg>
        <pc:picChg chg="del">
          <ac:chgData name="BRATHWAITE,Nathan S" userId="e29c0907-3553-4ccb-a078-a351390d9521" providerId="ADAL" clId="{B7FF346A-40CA-4608-9AA8-D89636A70BA8}" dt="2021-05-23T17:38:03.647" v="2408" actId="21"/>
          <ac:picMkLst>
            <pc:docMk/>
            <pc:sldMk cId="4151301744" sldId="285"/>
            <ac:picMk id="9" creationId="{BF7EB685-9905-4FF9-9925-385E7A30736D}"/>
          </ac:picMkLst>
        </pc:picChg>
        <pc:picChg chg="del">
          <ac:chgData name="BRATHWAITE,Nathan S" userId="e29c0907-3553-4ccb-a078-a351390d9521" providerId="ADAL" clId="{B7FF346A-40CA-4608-9AA8-D89636A70BA8}" dt="2021-05-23T17:38:05.130" v="2409" actId="21"/>
          <ac:picMkLst>
            <pc:docMk/>
            <pc:sldMk cId="4151301744" sldId="285"/>
            <ac:picMk id="11" creationId="{553E4828-274B-497D-947A-87D9CA5EF914}"/>
          </ac:picMkLst>
        </pc:picChg>
      </pc:sldChg>
      <pc:sldChg chg="addSp delSp modSp add mod modTransition delAnim">
        <pc:chgData name="BRATHWAITE,Nathan S" userId="e29c0907-3553-4ccb-a078-a351390d9521" providerId="ADAL" clId="{B7FF346A-40CA-4608-9AA8-D89636A70BA8}" dt="2021-05-23T18:30:42.753" v="3772"/>
        <pc:sldMkLst>
          <pc:docMk/>
          <pc:sldMk cId="1953522750" sldId="286"/>
        </pc:sldMkLst>
        <pc:spChg chg="mod">
          <ac:chgData name="BRATHWAITE,Nathan S" userId="e29c0907-3553-4ccb-a078-a351390d9521" providerId="ADAL" clId="{B7FF346A-40CA-4608-9AA8-D89636A70BA8}" dt="2021-05-23T18:23:06.564" v="3678" actId="207"/>
          <ac:spMkLst>
            <pc:docMk/>
            <pc:sldMk cId="1953522750" sldId="286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27.383" v="3732" actId="207"/>
          <ac:spMkLst>
            <pc:docMk/>
            <pc:sldMk cId="1953522750" sldId="286"/>
            <ac:spMk id="4" creationId="{2D5E816C-0200-4A9E-B96D-EADCF3ACC5D5}"/>
          </ac:spMkLst>
        </pc:spChg>
        <pc:spChg chg="del">
          <ac:chgData name="BRATHWAITE,Nathan S" userId="e29c0907-3553-4ccb-a078-a351390d9521" providerId="ADAL" clId="{B7FF346A-40CA-4608-9AA8-D89636A70BA8}" dt="2021-05-23T17:45:42.024" v="2616" actId="21"/>
          <ac:spMkLst>
            <pc:docMk/>
            <pc:sldMk cId="1953522750" sldId="286"/>
            <ac:spMk id="6" creationId="{80CF5720-6529-4D51-B6C8-63560C6314BC}"/>
          </ac:spMkLst>
        </pc:spChg>
        <pc:picChg chg="del">
          <ac:chgData name="BRATHWAITE,Nathan S" userId="e29c0907-3553-4ccb-a078-a351390d9521" providerId="ADAL" clId="{B7FF346A-40CA-4608-9AA8-D89636A70BA8}" dt="2021-05-23T17:46:27.087" v="2715" actId="21"/>
          <ac:picMkLst>
            <pc:docMk/>
            <pc:sldMk cId="1953522750" sldId="286"/>
            <ac:picMk id="3" creationId="{86C19525-AF8B-4086-BDCC-57BDED3AE1AD}"/>
          </ac:picMkLst>
        </pc:picChg>
        <pc:picChg chg="add mod">
          <ac:chgData name="BRATHWAITE,Nathan S" userId="e29c0907-3553-4ccb-a078-a351390d9521" providerId="ADAL" clId="{B7FF346A-40CA-4608-9AA8-D89636A70BA8}" dt="2021-05-23T17:46:34.218" v="2717" actId="1076"/>
          <ac:picMkLst>
            <pc:docMk/>
            <pc:sldMk cId="1953522750" sldId="286"/>
            <ac:picMk id="9" creationId="{7E37FDD1-EE50-4616-A92E-9A49477D8A1A}"/>
          </ac:picMkLst>
        </pc:picChg>
      </pc:sldChg>
      <pc:sldChg chg="addSp delSp modSp add mod modTransition">
        <pc:chgData name="BRATHWAITE,Nathan S" userId="e29c0907-3553-4ccb-a078-a351390d9521" providerId="ADAL" clId="{B7FF346A-40CA-4608-9AA8-D89636A70BA8}" dt="2021-05-23T18:30:46.089" v="3773"/>
        <pc:sldMkLst>
          <pc:docMk/>
          <pc:sldMk cId="944644341" sldId="287"/>
        </pc:sldMkLst>
        <pc:spChg chg="mod">
          <ac:chgData name="BRATHWAITE,Nathan S" userId="e29c0907-3553-4ccb-a078-a351390d9521" providerId="ADAL" clId="{B7FF346A-40CA-4608-9AA8-D89636A70BA8}" dt="2021-05-23T18:23:08.894" v="3679" actId="207"/>
          <ac:spMkLst>
            <pc:docMk/>
            <pc:sldMk cId="944644341" sldId="287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32" v="3733" actId="207"/>
          <ac:spMkLst>
            <pc:docMk/>
            <pc:sldMk cId="944644341" sldId="287"/>
            <ac:spMk id="4" creationId="{2D5E816C-0200-4A9E-B96D-EADCF3ACC5D5}"/>
          </ac:spMkLst>
        </pc:spChg>
        <pc:picChg chg="add mod">
          <ac:chgData name="BRATHWAITE,Nathan S" userId="e29c0907-3553-4ccb-a078-a351390d9521" providerId="ADAL" clId="{B7FF346A-40CA-4608-9AA8-D89636A70BA8}" dt="2021-05-23T17:49:47.715" v="2807" actId="1076"/>
          <ac:picMkLst>
            <pc:docMk/>
            <pc:sldMk cId="944644341" sldId="287"/>
            <ac:picMk id="6" creationId="{8DCE7492-7E3F-4D44-9129-12CF2773D8F8}"/>
          </ac:picMkLst>
        </pc:picChg>
        <pc:picChg chg="del">
          <ac:chgData name="BRATHWAITE,Nathan S" userId="e29c0907-3553-4ccb-a078-a351390d9521" providerId="ADAL" clId="{B7FF346A-40CA-4608-9AA8-D89636A70BA8}" dt="2021-05-23T17:49:40.430" v="2803" actId="21"/>
          <ac:picMkLst>
            <pc:docMk/>
            <pc:sldMk cId="944644341" sldId="287"/>
            <ac:picMk id="9" creationId="{7E37FDD1-EE50-4616-A92E-9A49477D8A1A}"/>
          </ac:picMkLst>
        </pc:picChg>
      </pc:sldChg>
      <pc:sldChg chg="addSp delSp modSp add mod modTransition">
        <pc:chgData name="BRATHWAITE,Nathan S" userId="e29c0907-3553-4ccb-a078-a351390d9521" providerId="ADAL" clId="{B7FF346A-40CA-4608-9AA8-D89636A70BA8}" dt="2021-05-23T18:30:49.709" v="3774"/>
        <pc:sldMkLst>
          <pc:docMk/>
          <pc:sldMk cId="2387621875" sldId="288"/>
        </pc:sldMkLst>
        <pc:spChg chg="mod">
          <ac:chgData name="BRATHWAITE,Nathan S" userId="e29c0907-3553-4ccb-a078-a351390d9521" providerId="ADAL" clId="{B7FF346A-40CA-4608-9AA8-D89636A70BA8}" dt="2021-05-23T18:23:10.844" v="3680" actId="207"/>
          <ac:spMkLst>
            <pc:docMk/>
            <pc:sldMk cId="2387621875" sldId="288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7:36.106" v="3734" actId="207"/>
          <ac:spMkLst>
            <pc:docMk/>
            <pc:sldMk cId="2387621875" sldId="288"/>
            <ac:spMk id="4" creationId="{2D5E816C-0200-4A9E-B96D-EADCF3ACC5D5}"/>
          </ac:spMkLst>
        </pc:spChg>
        <pc:spChg chg="mod">
          <ac:chgData name="BRATHWAITE,Nathan S" userId="e29c0907-3553-4ccb-a078-a351390d9521" providerId="ADAL" clId="{B7FF346A-40CA-4608-9AA8-D89636A70BA8}" dt="2021-05-23T17:58:16.519" v="3263" actId="1076"/>
          <ac:spMkLst>
            <pc:docMk/>
            <pc:sldMk cId="2387621875" sldId="288"/>
            <ac:spMk id="5" creationId="{31E2C0A8-A2EB-4E99-B557-1ABB4E83E54C}"/>
          </ac:spMkLst>
        </pc:spChg>
        <pc:spChg chg="ord">
          <ac:chgData name="BRATHWAITE,Nathan S" userId="e29c0907-3553-4ccb-a078-a351390d9521" providerId="ADAL" clId="{B7FF346A-40CA-4608-9AA8-D89636A70BA8}" dt="2021-05-23T17:57:51.543" v="3259" actId="167"/>
          <ac:spMkLst>
            <pc:docMk/>
            <pc:sldMk cId="2387621875" sldId="288"/>
            <ac:spMk id="7" creationId="{CF08D173-A07D-464E-814C-F4A67B310A74}"/>
          </ac:spMkLst>
        </pc:spChg>
        <pc:picChg chg="del">
          <ac:chgData name="BRATHWAITE,Nathan S" userId="e29c0907-3553-4ccb-a078-a351390d9521" providerId="ADAL" clId="{B7FF346A-40CA-4608-9AA8-D89636A70BA8}" dt="2021-05-23T17:53:18.280" v="3245" actId="21"/>
          <ac:picMkLst>
            <pc:docMk/>
            <pc:sldMk cId="2387621875" sldId="288"/>
            <ac:picMk id="6" creationId="{8DCE7492-7E3F-4D44-9129-12CF2773D8F8}"/>
          </ac:picMkLst>
        </pc:picChg>
        <pc:picChg chg="add mod ord">
          <ac:chgData name="BRATHWAITE,Nathan S" userId="e29c0907-3553-4ccb-a078-a351390d9521" providerId="ADAL" clId="{B7FF346A-40CA-4608-9AA8-D89636A70BA8}" dt="2021-05-23T17:58:19.124" v="3264" actId="1076"/>
          <ac:picMkLst>
            <pc:docMk/>
            <pc:sldMk cId="2387621875" sldId="288"/>
            <ac:picMk id="8" creationId="{AC25D07C-3384-44D5-96EE-407118EE1C3D}"/>
          </ac:picMkLst>
        </pc:picChg>
        <pc:picChg chg="add mod">
          <ac:chgData name="BRATHWAITE,Nathan S" userId="e29c0907-3553-4ccb-a078-a351390d9521" providerId="ADAL" clId="{B7FF346A-40CA-4608-9AA8-D89636A70BA8}" dt="2021-05-23T18:11:12.256" v="3641" actId="14861"/>
          <ac:picMkLst>
            <pc:docMk/>
            <pc:sldMk cId="2387621875" sldId="288"/>
            <ac:picMk id="10" creationId="{3551F59F-BAE1-4969-996B-669D97C952A0}"/>
          </ac:picMkLst>
        </pc:picChg>
      </pc:sldChg>
      <pc:sldChg chg="addSp delSp modSp add mod ord modTransition modAnim">
        <pc:chgData name="BRATHWAITE,Nathan S" userId="e29c0907-3553-4ccb-a078-a351390d9521" providerId="ADAL" clId="{B7FF346A-40CA-4608-9AA8-D89636A70BA8}" dt="2021-05-23T18:30:59.703" v="3777"/>
        <pc:sldMkLst>
          <pc:docMk/>
          <pc:sldMk cId="362164529" sldId="289"/>
        </pc:sldMkLst>
        <pc:spChg chg="mod">
          <ac:chgData name="BRATHWAITE,Nathan S" userId="e29c0907-3553-4ccb-a078-a351390d9521" providerId="ADAL" clId="{B7FF346A-40CA-4608-9AA8-D89636A70BA8}" dt="2021-05-23T18:02:08.421" v="3286" actId="20577"/>
          <ac:spMkLst>
            <pc:docMk/>
            <pc:sldMk cId="362164529" sldId="289"/>
            <ac:spMk id="2" creationId="{54DBE3E0-5A9B-43FD-A4AC-F9B1BB733C4E}"/>
          </ac:spMkLst>
        </pc:spChg>
        <pc:spChg chg="del mod">
          <ac:chgData name="BRATHWAITE,Nathan S" userId="e29c0907-3553-4ccb-a078-a351390d9521" providerId="ADAL" clId="{B7FF346A-40CA-4608-9AA8-D89636A70BA8}" dt="2021-05-23T18:02:12.852" v="3289"/>
          <ac:spMkLst>
            <pc:docMk/>
            <pc:sldMk cId="362164529" sldId="289"/>
            <ac:spMk id="4" creationId="{2D5E816C-0200-4A9E-B96D-EADCF3ACC5D5}"/>
          </ac:spMkLst>
        </pc:spChg>
        <pc:picChg chg="add mod">
          <ac:chgData name="BRATHWAITE,Nathan S" userId="e29c0907-3553-4ccb-a078-a351390d9521" providerId="ADAL" clId="{B7FF346A-40CA-4608-9AA8-D89636A70BA8}" dt="2021-05-23T18:02:28.933" v="3291" actId="1076"/>
          <ac:picMkLst>
            <pc:docMk/>
            <pc:sldMk cId="362164529" sldId="289"/>
            <ac:picMk id="3" creationId="{6F513A8D-DF14-47B5-8470-E7BE74E10505}"/>
          </ac:picMkLst>
        </pc:picChg>
      </pc:sldChg>
      <pc:sldChg chg="add del">
        <pc:chgData name="BRATHWAITE,Nathan S" userId="e29c0907-3553-4ccb-a078-a351390d9521" providerId="ADAL" clId="{B7FF346A-40CA-4608-9AA8-D89636A70BA8}" dt="2021-05-23T18:00:42.602" v="3275" actId="47"/>
        <pc:sldMkLst>
          <pc:docMk/>
          <pc:sldMk cId="2345250214" sldId="289"/>
        </pc:sldMkLst>
      </pc:sldChg>
      <pc:sldChg chg="addSp delSp modSp add mod ord modTransition">
        <pc:chgData name="BRATHWAITE,Nathan S" userId="e29c0907-3553-4ccb-a078-a351390d9521" providerId="ADAL" clId="{B7FF346A-40CA-4608-9AA8-D89636A70BA8}" dt="2021-05-23T18:30:51.254" v="3775"/>
        <pc:sldMkLst>
          <pc:docMk/>
          <pc:sldMk cId="380714149" sldId="290"/>
        </pc:sldMkLst>
        <pc:spChg chg="mod">
          <ac:chgData name="BRATHWAITE,Nathan S" userId="e29c0907-3553-4ccb-a078-a351390d9521" providerId="ADAL" clId="{B7FF346A-40CA-4608-9AA8-D89636A70BA8}" dt="2021-05-23T18:23:13.404" v="3681" actId="207"/>
          <ac:spMkLst>
            <pc:docMk/>
            <pc:sldMk cId="380714149" sldId="290"/>
            <ac:spMk id="2" creationId="{54DBE3E0-5A9B-43FD-A4AC-F9B1BB733C4E}"/>
          </ac:spMkLst>
        </pc:spChg>
        <pc:spChg chg="del mod">
          <ac:chgData name="BRATHWAITE,Nathan S" userId="e29c0907-3553-4ccb-a078-a351390d9521" providerId="ADAL" clId="{B7FF346A-40CA-4608-9AA8-D89636A70BA8}" dt="2021-05-23T18:20:53.477" v="3660"/>
          <ac:spMkLst>
            <pc:docMk/>
            <pc:sldMk cId="380714149" sldId="290"/>
            <ac:spMk id="4" creationId="{2D5E816C-0200-4A9E-B96D-EADCF3ACC5D5}"/>
          </ac:spMkLst>
        </pc:spChg>
        <pc:spChg chg="mod">
          <ac:chgData name="BRATHWAITE,Nathan S" userId="e29c0907-3553-4ccb-a078-a351390d9521" providerId="ADAL" clId="{B7FF346A-40CA-4608-9AA8-D89636A70BA8}" dt="2021-05-23T18:20:24.816" v="3654" actId="1076"/>
          <ac:spMkLst>
            <pc:docMk/>
            <pc:sldMk cId="380714149" sldId="290"/>
            <ac:spMk id="5" creationId="{31E2C0A8-A2EB-4E99-B557-1ABB4E83E54C}"/>
          </ac:spMkLst>
        </pc:spChg>
        <pc:picChg chg="add mod ord">
          <ac:chgData name="BRATHWAITE,Nathan S" userId="e29c0907-3553-4ccb-a078-a351390d9521" providerId="ADAL" clId="{B7FF346A-40CA-4608-9AA8-D89636A70BA8}" dt="2021-05-23T18:20:33.171" v="3657" actId="1076"/>
          <ac:picMkLst>
            <pc:docMk/>
            <pc:sldMk cId="380714149" sldId="290"/>
            <ac:picMk id="6" creationId="{32FD9A67-B1B2-423F-BE00-B6B0AAB0FA2F}"/>
          </ac:picMkLst>
        </pc:picChg>
      </pc:sldChg>
      <pc:sldChg chg="modSp add mod modTransition modAnim">
        <pc:chgData name="BRATHWAITE,Nathan S" userId="e29c0907-3553-4ccb-a078-a351390d9521" providerId="ADAL" clId="{B7FF346A-40CA-4608-9AA8-D89636A70BA8}" dt="2021-05-23T18:29:51.434" v="3759"/>
        <pc:sldMkLst>
          <pc:docMk/>
          <pc:sldMk cId="1074489363" sldId="291"/>
        </pc:sldMkLst>
        <pc:spChg chg="mod">
          <ac:chgData name="BRATHWAITE,Nathan S" userId="e29c0907-3553-4ccb-a078-a351390d9521" providerId="ADAL" clId="{B7FF346A-40CA-4608-9AA8-D89636A70BA8}" dt="2021-05-23T18:22:57.644" v="3674" actId="207"/>
          <ac:spMkLst>
            <pc:docMk/>
            <pc:sldMk cId="1074489363" sldId="291"/>
            <ac:spMk id="2" creationId="{54DBE3E0-5A9B-43FD-A4AC-F9B1BB733C4E}"/>
          </ac:spMkLst>
        </pc:spChg>
        <pc:spChg chg="mod">
          <ac:chgData name="BRATHWAITE,Nathan S" userId="e29c0907-3553-4ccb-a078-a351390d9521" providerId="ADAL" clId="{B7FF346A-40CA-4608-9AA8-D89636A70BA8}" dt="2021-05-23T18:26:32.739" v="3718" actId="20577"/>
          <ac:spMkLst>
            <pc:docMk/>
            <pc:sldMk cId="1074489363" sldId="291"/>
            <ac:spMk id="4" creationId="{2D5E816C-0200-4A9E-B96D-EADCF3ACC5D5}"/>
          </ac:spMkLst>
        </pc:spChg>
      </pc:sldChg>
      <pc:sldMasterChg chg="setBg modSldLayout">
        <pc:chgData name="BRATHWAITE,Nathan S" userId="e29c0907-3553-4ccb-a078-a351390d9521" providerId="ADAL" clId="{B7FF346A-40CA-4608-9AA8-D89636A70BA8}" dt="2021-05-23T14:14:00.394" v="335"/>
        <pc:sldMasterMkLst>
          <pc:docMk/>
          <pc:sldMasterMk cId="3528990227" sldId="2147483648"/>
        </pc:sldMasterMkLst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817292300" sldId="2147483649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909316159" sldId="2147483650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1112272266" sldId="2147483651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3391404743" sldId="2147483652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2823679579" sldId="2147483653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1193373192" sldId="2147483654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3008645514" sldId="2147483655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1455756208" sldId="2147483656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898138604" sldId="2147483657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777615492" sldId="2147483658"/>
          </pc:sldLayoutMkLst>
        </pc:sldLayoutChg>
        <pc:sldLayoutChg chg="setBg">
          <pc:chgData name="BRATHWAITE,Nathan S" userId="e29c0907-3553-4ccb-a078-a351390d9521" providerId="ADAL" clId="{B7FF346A-40CA-4608-9AA8-D89636A70BA8}" dt="2021-05-23T14:14:00.394" v="335"/>
          <pc:sldLayoutMkLst>
            <pc:docMk/>
            <pc:sldMasterMk cId="3528990227" sldId="2147483648"/>
            <pc:sldLayoutMk cId="19403106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6892-8EB5-4C92-AEDF-B9566681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C962F-CE90-48E8-893E-D3FD7411F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F9BC9-3258-46EF-812C-380E0B3D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6C7BE-CD00-4BB7-969D-D18785CA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5596A-F23F-4DE5-8190-57F43409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9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EB88-B5A8-42BA-AF07-41436BDC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D05DC-3122-4AF2-8592-C705FBE98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EFEE6-831D-4DAC-A285-B7735A60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122CA-A746-404F-B0BC-75F95C0C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6A95-2B22-4B6C-8F4B-821117F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1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73B36-C0F2-4679-AF3D-55A302F3C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620F-9FC4-463E-82C2-1447F3C10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38429-AC88-43ED-8B64-FC4CFE98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BA7EE-CB60-4620-B76F-3DE76BB3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3CF23-D7FA-4109-B61F-4A0B4E56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6EF5-20BD-4084-B454-458D4AED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D6DF-8BB9-41EA-94AA-FFF23A67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BCA1-50E9-44FA-B5A4-22905156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B53CD-42B5-484D-85A4-94919495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AFAC8-A708-47BF-8539-681B4558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1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8B7A-81EE-450B-B41B-CA120F92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467E7-D889-4AFD-B814-EC95FC04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75996-4F34-4C30-B18F-ED94844D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BA77F-6ECF-4CD1-868B-F27CD71A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AAF22-E77D-4D54-ABE7-84E7E594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B67A-51C1-4DDD-9FAD-6A4BF027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82772-B524-4C4B-9C83-80ADE8D1E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AF894-16AC-4BC7-BAD9-EFAB8016A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80163-7CE9-48EC-B1BB-33CEC2C5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7419A-A22A-48F2-96FC-B45C5077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EE490-9481-4BAD-9FBB-AAB40A9D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0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6C91-C37B-4475-B49E-4234DB06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DC488-9E18-4504-AF1D-21163454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33A4E-7A75-4829-AB2B-3BDACF9D5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761585-AB87-45EE-83A3-00DC9C98A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A94F8-F42E-4A22-8E4E-34DEC3AC6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10131-2767-476F-BA46-9231E7AD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3BB574-A005-4CEE-9195-1DC3F9A8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977E12-C26A-4531-AD11-6146C80B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7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FFE0-5364-4976-A0E0-C599F258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7AFBB-7C75-402B-A384-7F28376AE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018ED-D1C0-449B-93BD-497366CA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C99AE-E05C-43D4-B8F5-F93F1BB7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7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098B28-372E-4877-A59C-03D9D3B5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47B4C-4867-43BB-9FA8-BD8478E5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8BEE4-82E2-4A2F-B0E0-70E94374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4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A0A5-EA39-434C-9C85-177A79AE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F0F75-52A5-47A9-B97A-189569FFF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92CE9-DB17-4A1E-A05B-D4D8031D3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ACEB4-10D9-4384-84DA-8C22578D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DB55A-69D8-49B8-A672-2FE5D690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4B560-0708-4184-8877-780592B3E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5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49BC-EE57-4EB0-B5B8-EB29220B4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DEA84-A4CE-489A-8693-B07A0543D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BF2D1-31FB-4348-BBDB-C41C184CB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C1F02-47E8-4215-9544-110538F9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4A471-AE9D-4663-AB51-5047ED3D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8DD22-DDE7-41CA-8AA0-B2D88598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3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D80EC-9009-495C-A0FC-9B89FEEC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445A1-36FC-49C2-893C-956E3F1A4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F953A-660F-4EF1-8CA0-CF67B8A0C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F54E-5ECC-4CBB-8DA5-EFEC1E5EE29B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4F11-A2AF-4579-9778-F4C4CBCEB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21652-6501-4B3A-9467-236D3B1A7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9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557058-78D3-4B6F-B587-7C2495802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964" y="870817"/>
            <a:ext cx="5284040" cy="4170106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FFE699"/>
                </a:solidFill>
                <a:latin typeface="Raleway" pitchFamily="2" charset="0"/>
              </a:rPr>
              <a:t>React Store </a:t>
            </a:r>
            <a:r>
              <a:rPr lang="en-US" sz="5400" b="1" dirty="0">
                <a:solidFill>
                  <a:schemeClr val="bg1">
                    <a:alpha val="60000"/>
                  </a:schemeClr>
                </a:solidFill>
                <a:latin typeface="Raleway" pitchFamily="2" charset="0"/>
              </a:rPr>
              <a:t>App </a:t>
            </a:r>
          </a:p>
          <a:p>
            <a:r>
              <a:rPr lang="en-US" sz="5400" b="1" dirty="0">
                <a:solidFill>
                  <a:schemeClr val="bg1">
                    <a:alpha val="60000"/>
                  </a:schemeClr>
                </a:solidFill>
                <a:latin typeface="Raleway" pitchFamily="2" charset="0"/>
              </a:rPr>
              <a:t>by</a:t>
            </a:r>
          </a:p>
          <a:p>
            <a:r>
              <a:rPr lang="en-US" sz="5400" b="1" dirty="0">
                <a:solidFill>
                  <a:schemeClr val="bg1">
                    <a:alpha val="60000"/>
                  </a:schemeClr>
                </a:solidFill>
                <a:latin typeface="Raleway" pitchFamily="2" charset="0"/>
              </a:rPr>
              <a:t>Seaside 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AB2E0-3515-43A5-B0F8-2E0F4EABE103}"/>
              </a:ext>
            </a:extLst>
          </p:cNvPr>
          <p:cNvSpPr/>
          <p:nvPr/>
        </p:nvSpPr>
        <p:spPr>
          <a:xfrm>
            <a:off x="7173798" y="0"/>
            <a:ext cx="5018202" cy="68580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3765AA4C-043D-4A48-BFC1-891E7AAA2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358" y="643469"/>
            <a:ext cx="2562687" cy="55710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F323B5-5FB6-4B0C-8C94-CF5C1710FB4B}"/>
              </a:ext>
            </a:extLst>
          </p:cNvPr>
          <p:cNvSpPr/>
          <p:nvPr/>
        </p:nvSpPr>
        <p:spPr>
          <a:xfrm>
            <a:off x="589679" y="5284285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B9498-8C20-4325-956D-DCF086BE38B8}"/>
              </a:ext>
            </a:extLst>
          </p:cNvPr>
          <p:cNvSpPr txBox="1"/>
          <p:nvPr/>
        </p:nvSpPr>
        <p:spPr>
          <a:xfrm>
            <a:off x="2018152" y="5761329"/>
            <a:ext cx="2919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age Italic" panose="03070502040507070304" pitchFamily="66" charset="0"/>
              </a:rPr>
              <a:t>Pushing the envelope </a:t>
            </a:r>
          </a:p>
        </p:txBody>
      </p:sp>
    </p:spTree>
    <p:extLst>
      <p:ext uri="{BB962C8B-B14F-4D97-AF65-F5344CB8AC3E}">
        <p14:creationId xmlns:p14="http://schemas.microsoft.com/office/powerpoint/2010/main" val="198452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1848549"/>
            <a:ext cx="1051559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want our client's app to work for them and for their end users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Push Notifications</a:t>
            </a:r>
          </a:p>
          <a:p>
            <a:pPr lvl="1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Realtime Updates</a:t>
            </a:r>
          </a:p>
          <a:p>
            <a:pPr lvl="1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Email Handling</a:t>
            </a:r>
          </a:p>
          <a:p>
            <a:pPr lvl="1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Integrate Payments</a:t>
            </a:r>
          </a:p>
          <a:p>
            <a:pPr lvl="1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User Authentication </a:t>
            </a:r>
          </a:p>
          <a:p>
            <a:pPr lvl="1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Analytics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893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015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PUSH NOTIFCATIONS- 01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One Signal and Firebase Cloud Messaging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effectLst/>
              <a:latin typeface="Raleway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 leverage the use of </a:t>
            </a:r>
            <a:r>
              <a:rPr lang="en-US" sz="2400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Signal 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 enable the client to send notifications to </a:t>
            </a: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their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end users</a:t>
            </a: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It allows for In App notifications. Great for greeting newcomers to the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CA3CB1-DFDF-42A5-A107-BD65A241C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34" y="163776"/>
            <a:ext cx="3159142" cy="67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8056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PUSH NOTIFCATIONS- 01.1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One Signal and Firebase Cloud Messaging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/>
                <a:ea typeface="DengXian"/>
                <a:cs typeface="Arial"/>
              </a:rPr>
              <a:t>Traditional push notifications are great for reminding customers of anything relevant about the app or about their user account. i.e., empty cart or inactivity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Increasing app engagement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Get analytical data of engagements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BF7EB685-9905-4FF9-9925-385E7A307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58" y="20262"/>
            <a:ext cx="3159142" cy="6858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3E4828-274B-497D-947A-87D9CA5EF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0" y="151530"/>
            <a:ext cx="3886537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3847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410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REALTIME UPDATES - 02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USING SESSION PERSISTENTS AND CLEVER CODING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Can store contents of cart even after user has left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Provide real time updates on the cart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Allow end users to adjust the cart in real-time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_Recording_20210523-131022_Edge_1_1">
            <a:hlinkClick r:id="" action="ppaction://media"/>
            <a:extLst>
              <a:ext uri="{FF2B5EF4-FFF2-40B4-BE49-F238E27FC236}">
                <a16:creationId xmlns:a16="http://schemas.microsoft.com/office/drawing/2014/main" id="{86C19525-AF8B-4086-BDCC-57BDED3AE1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7573" y="0"/>
            <a:ext cx="3400425" cy="6858000"/>
          </a:xfrm>
          <a:prstGeom prst="rect">
            <a:avLst/>
          </a:prstGeom>
          <a:ln>
            <a:noFill/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0CF5720-6529-4D51-B6C8-63560C6314BC}"/>
              </a:ext>
            </a:extLst>
          </p:cNvPr>
          <p:cNvSpPr/>
          <p:nvPr/>
        </p:nvSpPr>
        <p:spPr>
          <a:xfrm rot="19825915">
            <a:off x="5982064" y="3628072"/>
            <a:ext cx="3709511" cy="35262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1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199" y="1848549"/>
            <a:ext cx="6063917" cy="4410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EMAIL HANDINGLING - 03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Taking Advantage Of The JavaScript Language We Used </a:t>
            </a:r>
            <a:r>
              <a:rPr lang="en-US" sz="2400" b="1" i="1" dirty="0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EMAIL JS </a:t>
            </a:r>
            <a:r>
              <a:rPr lang="en-US" sz="2400" b="1" dirty="0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To Handle The Emailing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Allows for a contact us page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Can add a subscription modal or input form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Quickly send emails from end user to client, vice versa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37FDD1-EE50-4616-A92E-9A49477D8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474" y="0"/>
            <a:ext cx="3460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2275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410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PAYMENT HANDINGLING - 04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By using the Stripe API, we can seamlessly integrate payments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Track payments made in the app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Can refund end users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Send notifications when payment is successful and errors for unsuccessful payments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CE7492-7E3F-4D44-9129-12CF2773D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51" y="40524"/>
            <a:ext cx="4001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434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25D07C-3384-44D5-96EE-407118EE1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1015"/>
            <a:ext cx="3655162" cy="3982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97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245896" y="1848548"/>
            <a:ext cx="6043865" cy="44105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USER SIGN IN AND AUTHENTICATION - 05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2060"/>
                </a:solidFill>
                <a:latin typeface="Raleway"/>
                <a:ea typeface="DengXian"/>
                <a:cs typeface="Arial"/>
              </a:rPr>
              <a:t>We use the cloud service Firebase not just for data storage but for user Authentication</a:t>
            </a:r>
            <a:endParaRPr lang="en-US" sz="2400" b="1" dirty="0">
              <a:solidFill>
                <a:srgbClr val="002060"/>
              </a:solidFill>
              <a:latin typeface="Raleway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Allows for Google sign in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End users can sign up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Firebase has strong security protecting the store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245896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51F59F-BAE1-4969-996B-669D97C9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946" y="2414519"/>
            <a:ext cx="3122559" cy="43724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62187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FD9A67-B1B2-423F-BE00-B6B0AAB0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549521"/>
            <a:ext cx="11993880" cy="6550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-2552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APPLICATION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2316480" y="692232"/>
            <a:ext cx="70104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414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Raleway" pitchFamily="2" charset="0"/>
              </a:rPr>
              <a:t>APP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 Recording">
            <a:hlinkClick r:id="" action="ppaction://media"/>
            <a:extLst>
              <a:ext uri="{FF2B5EF4-FFF2-40B4-BE49-F238E27FC236}">
                <a16:creationId xmlns:a16="http://schemas.microsoft.com/office/drawing/2014/main" id="{6F513A8D-DF14-47B5-8470-E7BE74E105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4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WHAT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1848549"/>
            <a:ext cx="10515599" cy="420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We Want To Improve The Client And Their End User’s Experiences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 Hope To Create More Apps.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Further Cross Platform Capabilities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Use Of Better Security Metrics, Like Biometrics.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More Feature Rich Apps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Continue To Improve Client And End User Satisfaction.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Greater Use Of Storage To Optimize Offline Use</a:t>
            </a:r>
            <a:endParaRPr lang="en-US" sz="2000" dirty="0"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28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400A-60AB-4887-B95C-260E6F75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E699"/>
                </a:solidFill>
                <a:latin typeface="Raleway" pitchFamily="2" charset="0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01187-AEF7-48E4-811C-E751E1B4BD1E}"/>
              </a:ext>
            </a:extLst>
          </p:cNvPr>
          <p:cNvSpPr txBox="1"/>
          <p:nvPr/>
        </p:nvSpPr>
        <p:spPr>
          <a:xfrm>
            <a:off x="586409" y="1464741"/>
            <a:ext cx="10767391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App Portfolio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is Next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108B2D-9CE0-4064-A57F-0E627B5DF670}"/>
              </a:ext>
            </a:extLst>
          </p:cNvPr>
          <p:cNvSpPr/>
          <p:nvPr/>
        </p:nvSpPr>
        <p:spPr>
          <a:xfrm>
            <a:off x="838200" y="14297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2307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D1D4-CE93-49F0-80B3-8DEA669B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97" y="2563576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rgbClr val="FFE699"/>
                </a:solidFill>
                <a:latin typeface="Raleway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0506968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750650" y="2361897"/>
            <a:ext cx="10515599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dirty="0">
                <a:latin typeface="Arial"/>
                <a:cs typeface="Arial"/>
              </a:rPr>
              <a:t>We at Seaside cater to our client’s every need by providing them easy to use applications as well as supporting backend services to handle any task.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That’s the Seaside 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061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59CF01-3B14-481A-9776-D73ADD34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1469">
            <a:off x="7452650" y="-129026"/>
            <a:ext cx="3063309" cy="306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1901104"/>
            <a:ext cx="10515599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SO, WHAT ARE WE TACKLING?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/>
                <a:cs typeface="Arial"/>
              </a:rPr>
              <a:t>In Barbados, we find there is a lack of well-structured an optimized applications. Therefore, we want to get rid of that by making clean, elegant, multi-platform applications.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/>
                <a:cs typeface="Arial"/>
              </a:rPr>
              <a:t>Many persons complain the apps are poorly laid out 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/>
                <a:cs typeface="Arial"/>
              </a:rPr>
              <a:t>No web front apps due to high-cost of native development. This makes many small businesses shy away from the thought of creating feature rich web applications. 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Poor choice of back-end 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0470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ght Bulb PNG Transparent Images | PNG All">
            <a:extLst>
              <a:ext uri="{FF2B5EF4-FFF2-40B4-BE49-F238E27FC236}">
                <a16:creationId xmlns:a16="http://schemas.microsoft.com/office/drawing/2014/main" id="{DB2CAC59-0994-43C6-B8DC-B58A5297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110" y="3163959"/>
            <a:ext cx="2308690" cy="24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750650" y="2361897"/>
            <a:ext cx="10603150" cy="37226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effectLst/>
                <a:latin typeface="Arial"/>
                <a:ea typeface="DengXian"/>
                <a:cs typeface="Arial"/>
              </a:rPr>
              <a:t>What we are offering</a:t>
            </a:r>
            <a:r>
              <a:rPr lang="en-US" sz="2400" dirty="0">
                <a:latin typeface="Arial"/>
                <a:ea typeface="DengXian"/>
                <a:cs typeface="Arial"/>
              </a:rPr>
              <a:t>:</a:t>
            </a:r>
            <a:r>
              <a:rPr lang="en-US" sz="2400" dirty="0">
                <a:effectLst/>
                <a:latin typeface="Arial"/>
                <a:ea typeface="DengXian"/>
                <a:cs typeface="Arial"/>
              </a:rPr>
              <a:t> single code-based applications that resolve many issues due to high development cost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Easy to use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Integrated payment systems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Push notifications on IOS, Android and Web Platforms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Quickly Developable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82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5" y="0"/>
            <a:ext cx="53099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APP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2055813"/>
            <a:ext cx="5776610" cy="306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An Ecommerce App 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Responsive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Integrate Payments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Back-end Services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7A533987-0E46-48E7-B6DE-569DC845C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38" y="1530432"/>
            <a:ext cx="2741962" cy="5327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2EAA26-FDB2-4047-A916-ADC7809860AC}"/>
              </a:ext>
            </a:extLst>
          </p:cNvPr>
          <p:cNvSpPr txBox="1"/>
          <p:nvPr/>
        </p:nvSpPr>
        <p:spPr>
          <a:xfrm>
            <a:off x="6882065" y="158831"/>
            <a:ext cx="53099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Splash Screen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can customize Splash screens to our client’s content</a:t>
            </a:r>
          </a:p>
        </p:txBody>
      </p:sp>
    </p:spTree>
    <p:extLst>
      <p:ext uri="{BB962C8B-B14F-4D97-AF65-F5344CB8AC3E}">
        <p14:creationId xmlns:p14="http://schemas.microsoft.com/office/powerpoint/2010/main" val="2546031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5" y="0"/>
            <a:ext cx="53099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APP PORTFOLIO </a:t>
            </a:r>
            <a:br>
              <a:rPr lang="en-US" sz="5400" b="1" dirty="0">
                <a:solidFill>
                  <a:srgbClr val="FFE699"/>
                </a:solidFill>
                <a:latin typeface="Raleway" pitchFamily="2" charset="0"/>
              </a:rPr>
            </a:br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4142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SIDE DRAWER - 01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An Easy-to-use interface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latin typeface="Raleway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Quick Access other pages</a:t>
            </a:r>
          </a:p>
          <a:p>
            <a:pPr>
              <a:lnSpc>
                <a:spcPct val="250000"/>
              </a:lnSpc>
            </a:pPr>
            <a:r>
              <a:rPr lang="en-US" sz="2400" dirty="0">
                <a:latin typeface="Arial"/>
                <a:ea typeface="DengXian"/>
                <a:cs typeface="Arial"/>
              </a:rPr>
              <a:t>Pages cached for faster speeds</a:t>
            </a: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Real time updates on cart activity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217DE0C-80E6-4D41-B59D-EC173C3D6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" b="12991"/>
          <a:stretch/>
        </p:blipFill>
        <p:spPr>
          <a:xfrm>
            <a:off x="7780936" y="875983"/>
            <a:ext cx="3492140" cy="598201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717B57B-AD2F-4B78-B3ED-71079A75CE3A}"/>
              </a:ext>
            </a:extLst>
          </p:cNvPr>
          <p:cNvSpPr/>
          <p:nvPr/>
        </p:nvSpPr>
        <p:spPr>
          <a:xfrm rot="1297868">
            <a:off x="5796994" y="5848183"/>
            <a:ext cx="2165821" cy="2023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91636B-852E-4E30-81A7-1E391F4AB98D}"/>
              </a:ext>
            </a:extLst>
          </p:cNvPr>
          <p:cNvSpPr/>
          <p:nvPr/>
        </p:nvSpPr>
        <p:spPr>
          <a:xfrm>
            <a:off x="5744483" y="3429000"/>
            <a:ext cx="2007909" cy="2262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84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5" y="0"/>
            <a:ext cx="53099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94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SHOP PAGE - 02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See Recently Added Items</a:t>
            </a: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Simple and easy to use</a:t>
            </a: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Large buttons for easy interaction</a:t>
            </a: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Let customers get a snapshot of site content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llage of pictures of a person wearing a hat and scarf&#10;&#10;Description automatically generated with low confidence">
            <a:extLst>
              <a:ext uri="{FF2B5EF4-FFF2-40B4-BE49-F238E27FC236}">
                <a16:creationId xmlns:a16="http://schemas.microsoft.com/office/drawing/2014/main" id="{D6FD370F-A9B6-4448-A7EF-C523FE8C5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38" y="0"/>
            <a:ext cx="3368039" cy="679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612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362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CHECK OUT PAGE - 03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Quick and Secure Payments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effectLst/>
              <a:latin typeface="Raleway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 leverage the use of </a:t>
            </a:r>
            <a:r>
              <a:rPr lang="en-US" sz="2000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Stripe API </a:t>
            </a: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 handle the payment process of the client cart.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 have a cart icon that displays the amount in the cart and additionally allows the user to see the contents of the cart.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D884BC-FF72-451D-82ED-A5FDAC9E6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/>
          <a:stretch/>
        </p:blipFill>
        <p:spPr>
          <a:xfrm>
            <a:off x="7557905" y="81048"/>
            <a:ext cx="3978306" cy="6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0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335</TotalTime>
  <Words>635</Words>
  <Application>Microsoft Office PowerPoint</Application>
  <PresentationFormat>Widescreen</PresentationFormat>
  <Paragraphs>139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Rage Italic</vt:lpstr>
      <vt:lpstr>Raleway</vt:lpstr>
      <vt:lpstr>Wingdings</vt:lpstr>
      <vt:lpstr>Office Theme</vt:lpstr>
      <vt:lpstr>PowerPoint Presentation</vt:lpstr>
      <vt:lpstr>AGENDA</vt:lpstr>
      <vt:lpstr>INTRODUCTION</vt:lpstr>
      <vt:lpstr>PROBLEM</vt:lpstr>
      <vt:lpstr>SOLUTION</vt:lpstr>
      <vt:lpstr>APP PORTFOLIO</vt:lpstr>
      <vt:lpstr>APP PORTFOLIO  CONT’D</vt:lpstr>
      <vt:lpstr>CONT’D</vt:lpstr>
      <vt:lpstr>CONT’D</vt:lpstr>
      <vt:lpstr>FEATURES</vt:lpstr>
      <vt:lpstr>CONT’D</vt:lpstr>
      <vt:lpstr>CONT’D</vt:lpstr>
      <vt:lpstr>CONT’D</vt:lpstr>
      <vt:lpstr>CONT’D</vt:lpstr>
      <vt:lpstr>CONT’D</vt:lpstr>
      <vt:lpstr>CONT’D</vt:lpstr>
      <vt:lpstr>APPLICATION DEMO</vt:lpstr>
      <vt:lpstr>APP DEMO</vt:lpstr>
      <vt:lpstr>WHAT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Brathwaite</dc:creator>
  <cp:lastModifiedBy>Nate Brathwaite</cp:lastModifiedBy>
  <cp:revision>40</cp:revision>
  <dcterms:created xsi:type="dcterms:W3CDTF">2021-05-23T13:51:53Z</dcterms:created>
  <dcterms:modified xsi:type="dcterms:W3CDTF">2021-05-24T04:01:19Z</dcterms:modified>
</cp:coreProperties>
</file>